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emf" ContentType="image/x-emf"/>
  <Default Extension="jpeg" ContentType="image/jpeg"/>
  <Default Extension="m4a" ContentType="audi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844" r:id="rId5"/>
    <p:sldId id="845" r:id="rId6"/>
    <p:sldId id="314" r:id="rId7"/>
    <p:sldId id="841" r:id="rId8"/>
    <p:sldId id="842" r:id="rId9"/>
    <p:sldId id="843" r:id="rId10"/>
    <p:sldId id="828" r:id="rId11"/>
    <p:sldId id="810" r:id="rId12"/>
    <p:sldId id="811" r:id="rId13"/>
    <p:sldId id="812" r:id="rId14"/>
    <p:sldId id="813" r:id="rId15"/>
    <p:sldId id="846" r:id="rId16"/>
    <p:sldId id="848" r:id="rId17"/>
    <p:sldId id="317" r:id="rId18"/>
    <p:sldId id="836" r:id="rId19"/>
    <p:sldId id="837" r:id="rId20"/>
    <p:sldId id="838" r:id="rId21"/>
    <p:sldId id="839" r:id="rId22"/>
    <p:sldId id="840" r:id="rId23"/>
    <p:sldId id="318" r:id="rId24"/>
    <p:sldId id="830" r:id="rId25"/>
    <p:sldId id="831" r:id="rId26"/>
    <p:sldId id="319" r:id="rId27"/>
    <p:sldId id="320" r:id="rId28"/>
    <p:sldId id="321" r:id="rId29"/>
    <p:sldId id="817" r:id="rId30"/>
    <p:sldId id="818" r:id="rId31"/>
    <p:sldId id="819" r:id="rId32"/>
    <p:sldId id="821" r:id="rId33"/>
    <p:sldId id="822" r:id="rId34"/>
    <p:sldId id="814" r:id="rId35"/>
    <p:sldId id="815" r:id="rId36"/>
    <p:sldId id="816" r:id="rId37"/>
    <p:sldId id="835" r:id="rId3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540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5T22:17:20.4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12477 8434 0,'0'-25'141,"49"25"-126,51 0 1,-51 0 0,75 0-1,0 0 1,0 0-1,-49 0 17,74 0-17,-1 0 1,-73 0 0,24 0-1,-25 0 1,-24 0-1,49 0 1,0 0 0,-49 0-1,0 0-15,-1 0 16,75 0 0,-74 0-1,74 0 1,-25 0-1,0 0 1,-49 0 0,49 0-1,0 0 1,-49 0 0,49 0-1,25 0 1,-74 0-1,49 0 17,25 0-17,-25 0 1,-49 0 0,49 0-1,50 0 1,-75 0-1,100 0 1,-25 0 0,-75 0-1,75 0 1,-25 0 0,-25 0 15,25 0-16,0 0 1,-74 25 0,74-25-1,0 24 1,-25-24 0,-49 0-1,49 25 1,25 0-1,-74-25 1,49 25 0,0-25-1,-24 0 1,49 25 0,0-25-1,-50 24 1,75-24-1,0 0 17,-100 0-17,100 0 1,0 0 0,0 0-1,-100 0 1,75 0-1,0 0 1,-49 0 15,49 0-15,25 0 0,-75 0-1,50 0 1,25 0-1,-75 0 1,75 0 0,-25 0-1,0 0 1,-49 0 0,49 0-1,-25 0 1,-25 0-1,26 0 1,-1 0 0,-74 0-1,74 0 1,-25 0 0,-24 0-1,-1 0-15,1 0 16,24 0-1,-24-24 17,0 24-32,-26 0 15,51 0 1,24 0 0,-49 0-1,49-25 1,-25 0-1,-49 25 1,74 0 0,-24 0-1,-50 0 1,49 0 0,0 0 15,-24 0-16,0 0 1,-1 0 0,1 0-1,-25 0 1,49 0 0,-49 0-1,24 0 1,1 0-1,-25 0 1,25 0 0,-26 0 15,26 0-15,0-25-1,-26 25 1,1 0-1,25 0 1,-25-25 15,-1 25-15,1 0 0,0 0 15,0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3:19.4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20439 2356,'25'0,"0"0,-1 0,1 0,25-24,-25 24,-1 0,1 0,0 0,0 0,0 0,0 0,-1 0,1 0,0 0,0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3:22.4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20439 2555,'0'-25,"25"25,0 0,24 0,-24 0,0 0,0 0,-1 0,1 0,0 0,0 0,0 0,24 0,-24 0,0 0,0 0,0 0,-1 0,1 0,0 0,25 0,-26 0,1 0,25 0,-25 0,-1 0,1 0,0 0,0 0,0 0,-1 0,26 0,-25 0,0 0,-1 0,1-25,0 25,0 0,0 0,-1 0,1 0,25 0,-25 0,-1 0,26 0,-25 0,0 0,0 0,-1 0,1 0,0 0,0 0,0 0,-1 0,1 0,0 0,0 0,0 0,-1 0,1 0,0 0,0 0,0 0,-1 0,1 0,0 0,0 0,0 0,-1 0,1 0,0 0,0 0,0 0,-1 0,1 0,0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3:32.9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21506 11013,'24'0,"1"0,0 0,0 0,24 0,-24 0,0 0,0 0,0 0,0 0,-1 0,1 0,25 0,-25 0,-1 0,26 0,-25 0,0 0,-1 0,1 0,0 0,0 0,0 0,-1 0,1 0,0 0,0 0,0 0,-1 0,1 0,0 0,25 0,-26 0,1 0,0 0,0 0,0 0,-1 0,1 0,0 0,0 0,0 0,-1 0,1 0,0 0,0 0,0 0,0 0,-1 0,1 0,0 0,0 0,0 0,-1 0,1 0,0 0,0 0,24 0,-24 0,0 0,0 0,0 0,-1 0,26 0,-25 0,0 0,-1 0,1 0,0 0,0 0,0 0,24 0,-24 0,0 0,0 0,-1 0,1 0,25 0,-25 0,-1 0,1 25,0-25,0 0,0 0,-1 0,26 0,-25 0,0 0,0 0,-1 0,1 0,0 0,0 0,0 0,-1 0,1 0,0 0,0 0,0 0,24 0,-24 0,0 0,0 0,-1 0,1 0,0 0,0 0,0 0,-1 0,1 0,0 0,0 0,0 0,-1 0,26 0,-25 0,0 0,-1 0,26 0,-25 0,0 0,24 0,-24 0,0 0,0 0,24 0,-24-25,0 25,25 0,-26 0,1 0,25 0,-25 0,-1 0,26 0,0 0,-26 0,1 0,0 0,0 0,24-25,-24 25,0 0,0 0,0 0,-1 0,26 0,-25 0,0 0,-1 0,1 0,0 0,25 0,-26 0,1 0,0 0,0 0,0 0,0 0,-1 0,1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3:35.8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21456 10616,'25'0,"0"0,-1 0,1 0,0 0,25 0,-1 0,-24 0,25 0,-25 0,24 0,26 0,-26 0,1 0,-1 0,1 0,24 0,1 0,-1 0,1 0,-26 0,26 0,-1 0,0 0,-24 0,0 0,24 0,-24 0,-1 0,1 0,-25 0,24 0,-24 0,25 0,-1 0,1 0,24 0,-24 0,0 0,-26 0,26 0,0-24,24 24,-24 0,-26 0,26 0,-25 0,24 0,1-25,0 25,-25 0,24 0,1 0,-25 0,-1 0,26 0,0 0,-26 0,26 0,-25 0,0 0,-1 0,1 0,0 0,25 0,-1 0,-24 0,0 0,24 0,1 0,0 0,-26 0,26 0,0 0,-1 0,1 0,-25 0,24 0,1 0,0 0,-1 0,26 0,-51 0,26 0,0 0,-1 0,-24 0,25 0,-26 0,1 0,0 0,25 0,-26 0,1 0,0 0,0 0,0 0,-1 0,1 0,0 0,0 0,0 0,-1 0,1 0,0 0,0 0,0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3:37.8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23564 10765,'25'0,"0"0,25 0,-26 0,26 0,0 0,-1 0,1 0,0 0,-1 0,1 0,-1 0,26 0,-26 0,-24 0,25 0,-1 0,26 0,-26 0,1 0,0 0,-1 25,1-25,-1 0,1 0,0 25,-1-25,1 0,0 0,-26 0,26 0,-25 0,24 25,1-25,-25 0,0 0,24 24,-24-24,0 0,0 0,-1 0,1 0,0 0,-25 25,25-25,0 0,-1 25,1-25,0 0,0 0,0 0,-1 0,1 0,25 0,-25 0,-1 0,1 0,25 0,-25 0,-1 0,1 0,0 0,0 0,0 0,0 0,-1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3:43.5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21481 11286,'25'0,"-1"0,1 0,0 0,0 0,24 0,-24 0,0 0,0 0,0 0,0 0,-1 0,1 0,25 25,-25-25,-1 0,1 0,0 25,0-25,0 0,-1 0,1 0,0 0,0 0,0 0,-1 0,1 0,0 0,0 0,24 25,1-25,-25 0,0 0,-1 0,1 0,0 0,0 0,24 24,-24-24,0 0,0 0,0 0,-1 0,1 0,0 0,0 0,0 0,0 0,-1 0,26 0,-25 0,0 0,-1 0,1 0,0 0,25 0,-26 0,1 0,0 0,0 0,0 0,-1 0,1 0,25 0,-25 0,-1 0,1 0,0 0,0 0,0 0,-1 0,26 0,-25 0,0 0,24 0,-24 0,0 0,0 0,-1 0,1 0,25 0,-25-24,24 24,-24 0,0-25,0 25,0 0,-1 0,26 0,-25 0,24 0,1 0,-25 0,0 0,24 0,-24 0,25 0,-26 0,26 0,-25 0,-25-25,25 25,-1 0,1 0,0 0,25 0,-26 0,1 0,0 0,0 0,0 0,-1 0,1 0,0 0,0 0,0 0,-1 0,1 0,0 0,0 0,0 0,24 0,-24 0,0 0,0 0,-25-25,0 0,25 25,-1 0,1 0,0 0,0 25,0-25,-1 0,1 0,0 25,0-25,24 0,-24 0,25 25,-25-25,24 25,-24-25,0 0,0 0,-1 0,1 0,0 0,0 0,0 0,-1 0,1 0,0 0,0 0,0 0,-1 0,1 0,0 0,0 0,0 0,24 0,-24 0,0-25,0 25,0 0,-1 0,1 0,-25-25,25 25,0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03T21:29:49.3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13172 15007,'24'0,"1"0,0 0,0 0,0 0,-1 0,1 0,0 0,0 0,0 0,-1 0,1 0,0 0,0 0,0 0,0 0,-1 0,1 0,0 0,0 0,0 0,-1 0,1 0,0 0,0 0,0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03T21:29:51.9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16297 14982,'25'0,"0"0,-1 0,1 0,0 0,0 0,0 0,24 0,-24 0,0 0,0 0,-1 0,1 0,-25 25,25-25,0 0,0 0,0 0,-1 0,1 0,0 0,0 0,0 0,-1 0,1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5T22:17:23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23887 8409 0,'25'0'62,"0"0"-46,-1 0-1,1 0 1,25 0 0,49 25 15,-74-25-15,74 0-1,-25 0 1,-24 0-1,74 24 1,0-24 0,-50 0-1,1 0-15,24 0 16,50 0 0,0 0-1,-75 0 1,75 0-1,0 0 1,-100 0 0,75-24 15,-24 24-15,-51 0-1,51 0 1,-26 0-1,-24 0 1,49 0 0,0 0-1,0 0 1,-49 0 0,74 0-1,-25-25 1,-49 25-1,74-25 1,0 25 0,-75-25-1,51 25 1,-1 0 0,-74-25 15,49 25-16,-24-24 1,-1 24 0,-24 0-1,0 0 1,24 0 0,-24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5T22:17:25.9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6796 9327 0,'0'-25'0,"50"25"31,0 0-15,-1 0-1,75 0 1,50 0 0,-75 0-16,124 0 15,-24 0 16,-100 25-15,100-25 0,49 24-1,-149-24 1,50 0 0,-1 0 15,-98 0-16,24 0-15,1 0 16,49 0 0,-50 0-16,75 0 31,0 0-15,0 0-1,-75 0 1,50 0-1,-25 0 1,-24 0 0,74 0 15,0 0-15,-75 0-1,-24 0-15,24 0 16,25 0-1,0 0 1,-74 0 0,50 0-1,-26 0 1,1 0 0,-25 0-16,-1 0 15,1 0 16,25 0-15,-1 0 0,-24 25-1,25-25 1,-25 0 0,49 0 15,-49 0-16,25 0 1,-1 0 0,-24 0-16,0 0 15,24 0 17,-24 0-17,0 0 16,0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5T22:17:28.8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12477 9550 0,'25'-25'32,"24"25"-17,-24 0 1,25 0 0,24-25-1,100 0 1,-100 1-1,25 24-15,25 0 16,75-25 0,49 0 15,-149 0-31,149 25 16,-50-25-1,1 25 1,-125 0-1,75 0 17,25 0-32,-100 0 15,75 0 1,25 0 0,-100 0-1,100 0 1,49 0 15,-99 25-15,99 0-1,-124-25 1,25 0 359,25 0-359,-25-25-16,-24 25 15,48 0-15,-48 0 16,148 0-1,-149 0 1,50 0 0,24 0-1,-49 0 1,-74 0 0,74 0-1,-25 0 1,-49 0-1,49 0 1,-25 0 0,-24 0-1,49 0 1,-24 0 15,-26 0-15,26 0-1,24 0 1,25 0 0,-50 0-1,100 0 1,-25 0 0,-50 0-1,50 0 1,24 0-1,-123 0 1,74-25 15,-25 1-15,-24 24 0,-26 0-16,1 0 15,49 0 1,-49 0-1,49 0 1,25 0 0,-25 0-1,-24 0 1,73 0 0,1 0-1,-74 0 16,98 24-15,-24 1 0,-74-25-1,73 0 1,-48 0 0,-26 0-1,0 0 1,1 0-1,-1 0 1,-49 0 0,25 0-1,24 0 1,-49 0 0,25 0-1,-26 0 1,26 0 15,-25 0 0,0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5T22:17:31.3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22771 9376 0,'25'0'78,"24"0"-62,-24 0 0,25 0-1,-1 0 16,75 0-15,-25 0 0,-24 0-1,-1 0-15,1 0 16,49 25 0,24-25-1,-73 0 1,49 0-1,50 0 1,-100 25 0,100-25-1,-26 0 17,-73 0-17,98 0 1,-24 0-1,-74 0 1,98 0 0,-49 0-1,25 0 1,-74 0 0,73 0-1,26 0 1,-124 0-1,99 0 1,24 0 0,-98 0-1,73-25 1,1 25 0,-74 0-1,-1-25-15,-24 25 31,123-25-15,-24 1 0,-74 24-1,73 0 1,1 0 0,-74 0-1,-1 0 1,0 0-1,-24 0 1,0 0 0,-1 0-1,-24-25 17,0 25-17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2:33.8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5432 9178,'25'0,"0"0,0 0,-1 0,1 0,0 0,0 0,0 0,-1 0,1 0,0 0,0 0,0 0,-1 0,1 0,0 0,0 0,0 0,0 0,-1 0,1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2:37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5531 9351,'0'-24,"25"24,0 0,0 0,0 0,-1 0,1 0,0 0,0 0,0 0,-1 0,1 0,0 0,0 0,0 0,0 0,-1-25,1 25,0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3:14.6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20365 1960,'24'0,"26"0,0 0,-1 0,1 0,24 0,-24 0,24 0,-24 0,24 0,-49 0,25 0,-25 0,24 0,-24 0,0 0,0 0,-1 0,1 0,0 0,25 0,-26 0,1 0,0 0,0 0,0 0,-1 0,1 0,0 0,0 0,24 0,-24 0,0 0,0 0,0 0,-1 0,1 0,0 0,25 0,-25 0,-1 0,1 0,0 0,0 0,0 0,-1 0,1 0,0 0,0 0,0 0,-1 0,1 0,0 0,0 0,0 0,-1 0,1 0,0 0,0 0,0 0,-1 0,1 0,0 0,0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13T22:43:17.3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20538 2282,'25'0,"0"0,0 0,-1 0,26 0,0 0,-25 0,24 0,-24 0,0 0,24 0,-24 0,0 0,0 0,24 0,-24 0,25 0,-25 0,24 0,-24 0,0 0,24 0,-24 0,0 0,0 0,0 0,-1 0,1 0,0 0,0 0,0 0,-1 0,1 0,0 0,0 0,0 0,-1 0,1 0,0 0,0 0,0 0,0 0,-1 0,1 0,0 0,0 0,0 0,-1 25,1-25,0 0,0 0,0 0,-1 0,1 0,0 0,0 0,0 0,-1 0,1 0,25 0,-25 0,-1 0,26 0,-25 0,0 0,-1 0,1 0,0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4522C0-F1CC-45C3-BC6A-4B9627278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9B76B8A3-45C5-49E4-B0B3-0A278C5B4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75766B6-23E0-492C-8E53-F9FC3387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5A91203-877A-4E16-9E97-4D717D93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90867BC-6037-49C3-B840-F1139222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834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83E3B6E-A710-468F-9B64-98767EBD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B622BB45-5E16-4333-81D9-C856507A6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0C522B6-4215-4F76-B414-E5586ED3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1BC7D02-514C-4413-B583-67020230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CA98696-B090-48BB-9E03-9258B723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693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CFA815E3-5197-4DBE-8861-25011273A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3507B590-51AD-46A5-9171-FB5FD14A2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D3A354CA-DCA8-4394-82DD-924B6F082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BAEDF3C-D0BE-4BC3-983B-4F8774FB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13F7AC1-E0B3-47EE-8471-8132F546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9741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3847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4606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2168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871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1358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9700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2094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154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87C6418-70D5-4B85-B6CC-A0BB1563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49FBD52-5867-456B-B6B6-F65A1BBB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10B9A56-F12F-4059-9734-1AC0335C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608A982-442D-4E46-A6C7-D8928DAE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21748551-D605-4C0C-B8A2-0CE4381C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1813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5215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9935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9276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01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983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43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689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4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428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5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7E9B0A3-C07B-4D10-BA67-04BEF1FE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B1A9DDC1-7D81-489B-A7BC-897E42D53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2F922C3-F68D-4EC3-8194-CC1D41F2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F1691182-4ECA-4F9C-81B3-5BD977D2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D4DD327-9D81-4004-B8FC-EC665546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0191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73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77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891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BD6FB01-629F-4525-89BF-02544C0B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DDEEB4B-ED48-4C78-9945-1F2255CFF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E6B60B5B-2811-43CE-8C55-81109CBB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503F11BE-A94C-47AC-8951-B1440AB1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F5EAE942-0166-47BB-A305-32FCDCF5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BF4C7AFB-4282-4AD3-986D-85050F87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460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66F2366-DEFE-4F03-982C-56B350EB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AE149AE-92DF-429D-8B75-0CECC5C37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66EEA38F-2612-46CA-99D5-5383BF8F0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331BCF74-23D1-4337-9706-639939CD5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A92E5557-4758-4F61-9438-77C127D7F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3CF52104-CF9C-41EF-BB22-3FBD8B187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2484764B-ACB8-4588-9542-1C451540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E15DB961-A563-4B84-A4D2-A2882133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732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321C4AF-C243-42AC-A6A5-BA7A87B7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32F419F9-479E-409E-B14A-0CE27C0D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DACEDF52-5D4F-4065-934F-35CDD651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A9F0C374-6DB7-49F1-9655-423AEB51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409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67FA4733-057C-43B6-90FE-8C86E11D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44513A42-353B-48E8-A087-DAFBB240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79379A31-B8B9-4E30-A72C-A9DC21D23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281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7A9B509-6A5F-43EE-B4D5-36C90BF1A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87538DD-7AF1-44EA-AE32-0B8733A7F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00E3B15-CDED-44D4-B4BF-D22C178ED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BE67C8F3-0747-4C09-9216-97F2FBE4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D0EA0C6-9ED0-424B-839E-3BF0DC58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9A22BFC-2076-42DF-8E9D-C8FB13B8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571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8C3DC0-02BC-437F-89C9-97721B19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77193F6E-9CFA-4ACC-BC8D-D31B640B2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827AEF66-8846-4498-BE53-499B4CFA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612265F2-8DA1-44C4-B395-F1BCA99B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049F0711-E0D9-43DE-BD96-D63E3662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CC54D7AA-83D7-4763-9607-129EE169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062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C0790AF9-561C-47CA-987B-45AA3D2A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8EDA196C-D96A-4E03-B63E-0F3BE332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AC2A3C7-6B0D-4370-8EEF-0AE340890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C5FE2-919C-4395-A039-6DCFA9A85D07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F0A593A9-DD9C-4436-A2BC-9F3DA4C36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B7EF4CB-C1DE-45B1-BDC3-0A15BB194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3E113-4E72-44EA-BFC4-F32CDE0400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061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226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24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customXml" Target="../ink/ink10.xml"/><Relationship Id="rId18" Type="http://schemas.openxmlformats.org/officeDocument/2006/relationships/image" Target="../media/image20.emf"/><Relationship Id="rId26" Type="http://schemas.openxmlformats.org/officeDocument/2006/relationships/image" Target="../media/image17.png"/><Relationship Id="rId3" Type="http://schemas.openxmlformats.org/officeDocument/2006/relationships/image" Target="../media/image14.emf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17.emf"/><Relationship Id="rId17" Type="http://schemas.openxmlformats.org/officeDocument/2006/relationships/customXml" Target="../ink/ink12.xml"/><Relationship Id="rId25" Type="http://schemas.openxmlformats.org/officeDocument/2006/relationships/image" Target="../media/image16.png"/><Relationship Id="rId2" Type="http://schemas.openxmlformats.org/officeDocument/2006/relationships/image" Target="../media/image13.png"/><Relationship Id="rId16" Type="http://schemas.openxmlformats.org/officeDocument/2006/relationships/image" Target="../media/image19.emf"/><Relationship Id="rId20" Type="http://schemas.openxmlformats.org/officeDocument/2006/relationships/image" Target="../media/image21.emf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emf"/><Relationship Id="rId11" Type="http://schemas.openxmlformats.org/officeDocument/2006/relationships/customXml" Target="../ink/ink9.xml"/><Relationship Id="rId24" Type="http://schemas.openxmlformats.org/officeDocument/2006/relationships/image" Target="../media/image23.emf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19.png"/><Relationship Id="rId10" Type="http://schemas.openxmlformats.org/officeDocument/2006/relationships/image" Target="../media/image16.emf"/><Relationship Id="rId19" Type="http://schemas.openxmlformats.org/officeDocument/2006/relationships/customXml" Target="../ink/ink13.xml"/><Relationship Id="rId4" Type="http://schemas.openxmlformats.org/officeDocument/2006/relationships/image" Target="../media/image15.png"/><Relationship Id="rId9" Type="http://schemas.openxmlformats.org/officeDocument/2006/relationships/customXml" Target="../ink/ink8.xml"/><Relationship Id="rId14" Type="http://schemas.openxmlformats.org/officeDocument/2006/relationships/image" Target="../media/image18.emf"/><Relationship Id="rId22" Type="http://schemas.openxmlformats.org/officeDocument/2006/relationships/image" Target="../media/image22.emf"/><Relationship Id="rId27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0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emf"/><Relationship Id="rId5" Type="http://schemas.openxmlformats.org/officeDocument/2006/relationships/customXml" Target="../ink/ink17.xml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6.mp3"/><Relationship Id="rId7" Type="http://schemas.openxmlformats.org/officeDocument/2006/relationships/image" Target="../media/image48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51.png"/><Relationship Id="rId4" Type="http://schemas.openxmlformats.org/officeDocument/2006/relationships/audio" Target="../media/media6.mp3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6.png"/><Relationship Id="rId4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0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40.emf"/><Relationship Id="rId4" Type="http://schemas.openxmlformats.org/officeDocument/2006/relationships/image" Target="../media/image11.emf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2FFBE17-A9AA-4A2C-88F0-A053D6424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1D848838-2D39-47A5-994E-9FC35367C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 I LOVE ABOUT BRITAIN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5192859"/>
            <a:ext cx="7597775" cy="1174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5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 </a:t>
            </a:r>
            <a:r>
              <a:rPr lang="es-A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 / GO </a:t>
            </a:r>
            <a:r>
              <a:rPr lang="es-A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 …</a:t>
            </a: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LISTEN TO …</a:t>
            </a: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F7B87BAB-1108-40B9-A708-A654BAF4F687}"/>
              </a:ext>
            </a:extLst>
          </p:cNvPr>
          <p:cNvSpPr txBox="1"/>
          <p:nvPr/>
        </p:nvSpPr>
        <p:spPr>
          <a:xfrm>
            <a:off x="6672064" y="3136613"/>
            <a:ext cx="3168352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FF0000"/>
                </a:solidFill>
                <a:latin typeface="Calibri"/>
              </a:rPr>
              <a:t>COMPLETE THE PHRASES.</a:t>
            </a:r>
          </a:p>
          <a:p>
            <a:r>
              <a:rPr lang="es-AR" sz="1600" dirty="0" err="1">
                <a:solidFill>
                  <a:srgbClr val="FF0000"/>
                </a:solidFill>
                <a:latin typeface="Calibri"/>
              </a:rPr>
              <a:t>Check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phrases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you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memorized</a:t>
            </a:r>
            <a:endParaRPr lang="es-AR" sz="1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85F5591-6E42-44A0-A36A-CDF095CC8B40}"/>
              </a:ext>
            </a:extLst>
          </p:cNvPr>
          <p:cNvSpPr txBox="1"/>
          <p:nvPr/>
        </p:nvSpPr>
        <p:spPr>
          <a:xfrm>
            <a:off x="8904849" y="5387926"/>
            <a:ext cx="264472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Say</a:t>
            </a:r>
            <a:r>
              <a:rPr lang="es-AR" dirty="0"/>
              <a:t> to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class</a:t>
            </a:r>
            <a:r>
              <a:rPr lang="es-AR" dirty="0"/>
              <a:t> 6 true </a:t>
            </a:r>
            <a:r>
              <a:rPr lang="es-AR" dirty="0" err="1"/>
              <a:t>things</a:t>
            </a:r>
            <a:r>
              <a:rPr lang="es-AR" dirty="0"/>
              <a:t> </a:t>
            </a:r>
            <a:r>
              <a:rPr lang="es-AR" dirty="0" err="1"/>
              <a:t>about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,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verbs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list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0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980729"/>
            <a:ext cx="8229600" cy="5145435"/>
          </a:xfrm>
        </p:spPr>
        <p:txBody>
          <a:bodyPr>
            <a:normAutofit/>
          </a:bodyPr>
          <a:lstStyle/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…</a:t>
            </a: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…</a:t>
            </a: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…</a:t>
            </a:r>
          </a:p>
          <a:p>
            <a:endParaRPr lang="es-A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 …   /    </a:t>
            </a: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 </a:t>
            </a:r>
            <a:r>
              <a:rPr lang="es-A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</a:p>
          <a:p>
            <a:endParaRPr lang="es-A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63CF50E0-BBF3-4677-9857-48348AE6A790}"/>
              </a:ext>
            </a:extLst>
          </p:cNvPr>
          <p:cNvSpPr txBox="1"/>
          <p:nvPr/>
        </p:nvSpPr>
        <p:spPr>
          <a:xfrm>
            <a:off x="6888088" y="4077073"/>
            <a:ext cx="3168352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FF0000"/>
                </a:solidFill>
                <a:latin typeface="Calibri"/>
              </a:rPr>
              <a:t>COMPLETE THE PHRASES.</a:t>
            </a:r>
          </a:p>
          <a:p>
            <a:r>
              <a:rPr lang="es-AR" sz="1600" dirty="0" err="1">
                <a:solidFill>
                  <a:srgbClr val="FF0000"/>
                </a:solidFill>
                <a:latin typeface="Calibri"/>
              </a:rPr>
              <a:t>Check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phrases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you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memorized</a:t>
            </a:r>
            <a:endParaRPr lang="es-AR" sz="1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3987500F-FD7C-4142-A3CC-3563ED235957}"/>
              </a:ext>
            </a:extLst>
          </p:cNvPr>
          <p:cNvSpPr txBox="1"/>
          <p:nvPr/>
        </p:nvSpPr>
        <p:spPr>
          <a:xfrm>
            <a:off x="8904849" y="5387926"/>
            <a:ext cx="264472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Say</a:t>
            </a:r>
            <a:r>
              <a:rPr lang="es-AR" dirty="0"/>
              <a:t> to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class</a:t>
            </a:r>
            <a:r>
              <a:rPr lang="es-AR" dirty="0"/>
              <a:t> 6 true </a:t>
            </a:r>
            <a:r>
              <a:rPr lang="es-AR" dirty="0" err="1"/>
              <a:t>things</a:t>
            </a:r>
            <a:r>
              <a:rPr lang="es-AR" dirty="0"/>
              <a:t> </a:t>
            </a:r>
            <a:r>
              <a:rPr lang="es-AR" dirty="0" err="1"/>
              <a:t>about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,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verbs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list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20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908721"/>
            <a:ext cx="8229600" cy="5217443"/>
          </a:xfrm>
        </p:spPr>
        <p:txBody>
          <a:bodyPr>
            <a:normAutofit/>
          </a:bodyPr>
          <a:lstStyle/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 …</a:t>
            </a: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DRINK …</a:t>
            </a: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…</a:t>
            </a: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 …</a:t>
            </a:r>
          </a:p>
          <a:p>
            <a:endParaRPr lang="es-A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WEAR…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F80560D6-3C60-4D37-A285-3F6A4439B9F2}"/>
              </a:ext>
            </a:extLst>
          </p:cNvPr>
          <p:cNvSpPr txBox="1"/>
          <p:nvPr/>
        </p:nvSpPr>
        <p:spPr>
          <a:xfrm>
            <a:off x="6672064" y="476673"/>
            <a:ext cx="3168352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FF0000"/>
                </a:solidFill>
                <a:latin typeface="Calibri"/>
              </a:rPr>
              <a:t>COMPLETE THE PHRASES.</a:t>
            </a:r>
          </a:p>
          <a:p>
            <a:r>
              <a:rPr lang="es-AR" sz="1600" dirty="0" err="1">
                <a:solidFill>
                  <a:srgbClr val="FF0000"/>
                </a:solidFill>
                <a:latin typeface="Calibri"/>
              </a:rPr>
              <a:t>Check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phrases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you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memorized</a:t>
            </a:r>
            <a:endParaRPr lang="es-AR" sz="1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994A3C69-3FC7-4ECA-B5B7-9E6288955302}"/>
              </a:ext>
            </a:extLst>
          </p:cNvPr>
          <p:cNvSpPr txBox="1"/>
          <p:nvPr/>
        </p:nvSpPr>
        <p:spPr>
          <a:xfrm>
            <a:off x="8904849" y="5387926"/>
            <a:ext cx="264472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Say</a:t>
            </a:r>
            <a:r>
              <a:rPr lang="es-AR" dirty="0"/>
              <a:t> to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class</a:t>
            </a:r>
            <a:r>
              <a:rPr lang="es-AR" dirty="0"/>
              <a:t> 6 true </a:t>
            </a:r>
            <a:r>
              <a:rPr lang="es-AR" dirty="0" err="1"/>
              <a:t>things</a:t>
            </a:r>
            <a:r>
              <a:rPr lang="es-AR" dirty="0"/>
              <a:t> </a:t>
            </a:r>
            <a:r>
              <a:rPr lang="es-AR" dirty="0" err="1"/>
              <a:t>about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,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verbs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list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75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" y="1220462"/>
            <a:ext cx="7367076" cy="432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gen 6">
            <a:extLst>
              <a:ext uri="{FF2B5EF4-FFF2-40B4-BE49-F238E27FC236}">
                <a16:creationId xmlns="" xmlns:a16="http://schemas.microsoft.com/office/drawing/2014/main" id="{36BCA23E-0BF1-4207-A8B7-229D55B01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300576"/>
            <a:ext cx="4907224" cy="249569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547" y="3804120"/>
            <a:ext cx="5368026" cy="274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6 Entrada de lápiz"/>
              <p14:cNvContentPartPr/>
              <p14:nvPr/>
            </p14:nvContentPartPr>
            <p14:xfrm>
              <a:off x="1955520" y="3304080"/>
              <a:ext cx="205920" cy="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9680" y="3240360"/>
                <a:ext cx="237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7 Entrada de lápiz"/>
              <p14:cNvContentPartPr/>
              <p14:nvPr/>
            </p14:nvContentPartPr>
            <p14:xfrm>
              <a:off x="1991160" y="3348720"/>
              <a:ext cx="179280" cy="1800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5320" y="3285000"/>
                <a:ext cx="210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8 Entrada de lápiz"/>
              <p14:cNvContentPartPr/>
              <p14:nvPr/>
            </p14:nvContentPartPr>
            <p14:xfrm>
              <a:off x="7331400" y="705600"/>
              <a:ext cx="732600" cy="36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15560" y="641880"/>
                <a:ext cx="764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9 Entrada de lápiz"/>
              <p14:cNvContentPartPr/>
              <p14:nvPr/>
            </p14:nvContentPartPr>
            <p14:xfrm>
              <a:off x="7393680" y="821520"/>
              <a:ext cx="705960" cy="9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77840" y="758160"/>
                <a:ext cx="737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10 Entrada de lápiz"/>
              <p14:cNvContentPartPr/>
              <p14:nvPr/>
            </p14:nvContentPartPr>
            <p14:xfrm>
              <a:off x="7358040" y="839520"/>
              <a:ext cx="161280" cy="900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42200" y="775800"/>
                <a:ext cx="1929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11 Entrada de lápiz"/>
              <p14:cNvContentPartPr/>
              <p14:nvPr/>
            </p14:nvContentPartPr>
            <p14:xfrm>
              <a:off x="7358040" y="901800"/>
              <a:ext cx="741600" cy="1836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2200" y="838440"/>
                <a:ext cx="7732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12 Entrada de lápiz"/>
              <p14:cNvContentPartPr/>
              <p14:nvPr/>
            </p14:nvContentPartPr>
            <p14:xfrm>
              <a:off x="7742160" y="3955680"/>
              <a:ext cx="1625400" cy="1836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26320" y="3892320"/>
                <a:ext cx="1657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13 Entrada de lápiz"/>
              <p14:cNvContentPartPr/>
              <p14:nvPr/>
            </p14:nvContentPartPr>
            <p14:xfrm>
              <a:off x="7724160" y="3804120"/>
              <a:ext cx="1625760" cy="18000"/>
            </p14:xfrm>
          </p:contentPart>
        </mc:Choice>
        <mc:Fallback xmlns="">
          <p:pic>
            <p:nvPicPr>
              <p:cNvPr id="14" name="13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08320" y="3740400"/>
                <a:ext cx="16574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14 Entrada de lápiz"/>
              <p14:cNvContentPartPr/>
              <p14:nvPr/>
            </p14:nvContentPartPr>
            <p14:xfrm>
              <a:off x="8483040" y="3875400"/>
              <a:ext cx="875520" cy="54000"/>
            </p14:xfrm>
          </p:contentPart>
        </mc:Choice>
        <mc:Fallback xmlns="">
          <p:pic>
            <p:nvPicPr>
              <p:cNvPr id="15" name="14 Entrada de lápiz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67200" y="3812040"/>
                <a:ext cx="9072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15 Entrada de lápiz"/>
              <p14:cNvContentPartPr/>
              <p14:nvPr/>
            </p14:nvContentPartPr>
            <p14:xfrm>
              <a:off x="7733160" y="4053960"/>
              <a:ext cx="1697040" cy="45000"/>
            </p14:xfrm>
          </p:contentPart>
        </mc:Choice>
        <mc:Fallback xmlns="">
          <p:pic>
            <p:nvPicPr>
              <p:cNvPr id="16" name="15 Entrada de lápiz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17320" y="3990600"/>
                <a:ext cx="1728720" cy="172080"/>
              </a:xfrm>
              <a:prstGeom prst="rect">
                <a:avLst/>
              </a:prstGeom>
            </p:spPr>
          </p:pic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123204"/>
            <a:ext cx="534988" cy="42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3517320"/>
            <a:ext cx="754061" cy="37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9" y="3455082"/>
            <a:ext cx="852487" cy="433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9" y="3880500"/>
            <a:ext cx="716755" cy="35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8" y="3035342"/>
            <a:ext cx="752637" cy="41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44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 THE PHRASE AND THEN WRITE THE PHRASE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418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 smtClean="0"/>
              <a:t>1.</a:t>
            </a:r>
          </a:p>
          <a:p>
            <a:pPr marL="0" indent="0">
              <a:buNone/>
            </a:pPr>
            <a:r>
              <a:rPr lang="es-MX" dirty="0" smtClean="0"/>
              <a:t>2.</a:t>
            </a:r>
          </a:p>
          <a:p>
            <a:pPr marL="0" indent="0">
              <a:buNone/>
            </a:pPr>
            <a:r>
              <a:rPr lang="es-MX" dirty="0" smtClean="0"/>
              <a:t>3.</a:t>
            </a:r>
          </a:p>
          <a:p>
            <a:pPr marL="0" indent="0">
              <a:buNone/>
            </a:pPr>
            <a:r>
              <a:rPr lang="es-MX" dirty="0" smtClean="0"/>
              <a:t>4.</a:t>
            </a:r>
          </a:p>
          <a:p>
            <a:pPr marL="0" indent="0">
              <a:buNone/>
            </a:pPr>
            <a:r>
              <a:rPr lang="es-MX" dirty="0" smtClean="0"/>
              <a:t>5.</a:t>
            </a:r>
          </a:p>
          <a:p>
            <a:pPr marL="0" indent="0">
              <a:buNone/>
            </a:pPr>
            <a:r>
              <a:rPr lang="es-MX" dirty="0" smtClean="0"/>
              <a:t>6.</a:t>
            </a:r>
          </a:p>
          <a:p>
            <a:pPr marL="0" indent="0">
              <a:buNone/>
            </a:pPr>
            <a:r>
              <a:rPr lang="es-MX" dirty="0" smtClean="0"/>
              <a:t>7.</a:t>
            </a:r>
          </a:p>
          <a:p>
            <a:pPr marL="0" indent="0">
              <a:buNone/>
            </a:pPr>
            <a:r>
              <a:rPr lang="es-MX" dirty="0" smtClean="0"/>
              <a:t>8.</a:t>
            </a:r>
          </a:p>
          <a:p>
            <a:pPr marL="0" indent="0">
              <a:buNone/>
            </a:pPr>
            <a:r>
              <a:rPr lang="es-MX" dirty="0" smtClean="0"/>
              <a:t>9.</a:t>
            </a:r>
          </a:p>
          <a:p>
            <a:pPr marL="0" indent="0">
              <a:buNone/>
            </a:pPr>
            <a:r>
              <a:rPr lang="es-MX" dirty="0" smtClean="0"/>
              <a:t>10.</a:t>
            </a:r>
            <a:endParaRPr lang="es-AR" dirty="0"/>
          </a:p>
        </p:txBody>
      </p:sp>
      <p:pic>
        <p:nvPicPr>
          <p:cNvPr id="4" name="3A_2.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9800" y="995640"/>
            <a:ext cx="609600" cy="6096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257300" y="155424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tv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257300" y="199622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guitar</a:t>
            </a:r>
            <a:endParaRPr lang="es-A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257300" y="251712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rink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mineral 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</a:t>
            </a:r>
            <a:endParaRPr lang="es-A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257300" y="304034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listen to 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music</a:t>
            </a:r>
            <a:endParaRPr lang="es-A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257300" y="347466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wear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glasses</a:t>
            </a:r>
            <a:endParaRPr lang="es-A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3500" y="401562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children</a:t>
            </a:r>
            <a:endParaRPr lang="es-A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333500" y="457936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</a:t>
            </a:r>
            <a:endParaRPr lang="es-A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333500" y="506166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cinema</a:t>
            </a:r>
            <a:endParaRPr lang="es-A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333500" y="555636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new car</a:t>
            </a:r>
            <a:endParaRPr lang="es-A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333500" y="6063160"/>
            <a:ext cx="323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es-MX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</a:t>
            </a:r>
            <a:endParaRPr lang="es-A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6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13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AE7D6BA6-3CB8-41DD-AADD-B3C5718EA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035" y="0"/>
            <a:ext cx="5875711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67E7858B-A751-48E6-9FB8-E8334EACC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0846" y="451959"/>
            <a:ext cx="609600" cy="6096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74AA8458-373C-4D04-B475-FA809D88970E}"/>
              </a:ext>
            </a:extLst>
          </p:cNvPr>
          <p:cNvSpPr txBox="1"/>
          <p:nvPr/>
        </p:nvSpPr>
        <p:spPr>
          <a:xfrm>
            <a:off x="8184232" y="476673"/>
            <a:ext cx="2192522" cy="6186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Calibri"/>
              </a:rPr>
              <a:t>Look at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highlighted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verbs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.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They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are in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simple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present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. </a:t>
            </a:r>
          </a:p>
          <a:p>
            <a:r>
              <a:rPr lang="es-AR" dirty="0" err="1">
                <a:solidFill>
                  <a:srgbClr val="FF0000"/>
                </a:solidFill>
                <a:latin typeface="Calibri"/>
              </a:rPr>
              <a:t>Some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are </a:t>
            </a:r>
            <a:r>
              <a:rPr lang="es-AR" u="sng" dirty="0" err="1">
                <a:solidFill>
                  <a:srgbClr val="FF0000"/>
                </a:solidFill>
                <a:latin typeface="Calibri"/>
              </a:rPr>
              <a:t>affirmative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, </a:t>
            </a:r>
          </a:p>
          <a:p>
            <a:r>
              <a:rPr lang="es-AR" i="1" dirty="0">
                <a:solidFill>
                  <a:srgbClr val="FF0000"/>
                </a:solidFill>
                <a:latin typeface="Calibri"/>
              </a:rPr>
              <a:t>People </a:t>
            </a:r>
            <a:r>
              <a:rPr lang="es-AR" i="1" dirty="0" err="1">
                <a:solidFill>
                  <a:srgbClr val="FF0000"/>
                </a:solidFill>
                <a:latin typeface="Calibri"/>
              </a:rPr>
              <a:t>drink</a:t>
            </a:r>
            <a:r>
              <a:rPr lang="es-AR" i="1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i="1" dirty="0" err="1">
                <a:solidFill>
                  <a:srgbClr val="FF0000"/>
                </a:solidFill>
                <a:latin typeface="Calibri"/>
              </a:rPr>
              <a:t>coffee</a:t>
            </a:r>
            <a:r>
              <a:rPr lang="es-AR" i="1" dirty="0">
                <a:solidFill>
                  <a:srgbClr val="FF0000"/>
                </a:solidFill>
                <a:latin typeface="Calibri"/>
              </a:rPr>
              <a:t>.. 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(plural)</a:t>
            </a:r>
          </a:p>
          <a:p>
            <a:r>
              <a:rPr lang="es-AR" i="1" dirty="0" err="1">
                <a:solidFill>
                  <a:srgbClr val="FF0000"/>
                </a:solidFill>
                <a:latin typeface="Calibri"/>
              </a:rPr>
              <a:t>My</a:t>
            </a:r>
            <a:r>
              <a:rPr lang="es-AR" i="1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i="1" dirty="0" err="1">
                <a:solidFill>
                  <a:srgbClr val="FF0000"/>
                </a:solidFill>
                <a:latin typeface="Calibri"/>
              </a:rPr>
              <a:t>boss</a:t>
            </a:r>
            <a:r>
              <a:rPr lang="es-AR" i="1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i="1" dirty="0" err="1">
                <a:solidFill>
                  <a:srgbClr val="FF0000"/>
                </a:solidFill>
                <a:latin typeface="Calibri"/>
              </a:rPr>
              <a:t>drink</a:t>
            </a:r>
            <a:r>
              <a:rPr lang="es-AR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</a:t>
            </a:r>
            <a:r>
              <a:rPr lang="es-AR" i="1" dirty="0">
                <a:solidFill>
                  <a:srgbClr val="FF0000"/>
                </a:solidFill>
                <a:latin typeface="Calibri"/>
              </a:rPr>
              <a:t> tea…  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(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Third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person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singular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add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an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–s)</a:t>
            </a:r>
          </a:p>
          <a:p>
            <a:r>
              <a:rPr lang="es-AR" dirty="0" err="1">
                <a:solidFill>
                  <a:srgbClr val="FF0000"/>
                </a:solidFill>
                <a:latin typeface="Calibri"/>
              </a:rPr>
              <a:t>Some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are </a:t>
            </a:r>
            <a:r>
              <a:rPr lang="es-AR" u="sng" dirty="0" err="1">
                <a:solidFill>
                  <a:srgbClr val="FF0000"/>
                </a:solidFill>
                <a:latin typeface="Calibri"/>
              </a:rPr>
              <a:t>negative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:</a:t>
            </a:r>
          </a:p>
          <a:p>
            <a:r>
              <a:rPr lang="es-AR" dirty="0" err="1">
                <a:solidFill>
                  <a:srgbClr val="FF0000"/>
                </a:solidFill>
                <a:latin typeface="Calibri"/>
              </a:rPr>
              <a:t>They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don´t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drink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tea… (plural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form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with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don´t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)</a:t>
            </a:r>
          </a:p>
          <a:p>
            <a:r>
              <a:rPr lang="es-AR" dirty="0" err="1">
                <a:solidFill>
                  <a:srgbClr val="FF0000"/>
                </a:solidFill>
                <a:latin typeface="Calibri"/>
              </a:rPr>
              <a:t>It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doesn´t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rain… (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negative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singular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with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doesn´t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)</a:t>
            </a:r>
          </a:p>
          <a:p>
            <a:endParaRPr lang="es-AR" dirty="0">
              <a:solidFill>
                <a:srgbClr val="FF0000"/>
              </a:solidFill>
              <a:latin typeface="Calibri"/>
            </a:endParaRPr>
          </a:p>
          <a:p>
            <a:r>
              <a:rPr lang="es-AR" dirty="0" err="1">
                <a:solidFill>
                  <a:srgbClr val="FF0000"/>
                </a:solidFill>
                <a:latin typeface="Calibri"/>
              </a:rPr>
              <a:t>Now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study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simple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present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in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your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book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at page 128.  </a:t>
            </a:r>
          </a:p>
        </p:txBody>
      </p:sp>
    </p:spTree>
    <p:extLst>
      <p:ext uri="{BB962C8B-B14F-4D97-AF65-F5344CB8AC3E}">
        <p14:creationId xmlns:p14="http://schemas.microsoft.com/office/powerpoint/2010/main" val="298866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81"/>
    </mc:Choice>
    <mc:Fallback xmlns="">
      <p:transition spd="slow" advTm="87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635000"/>
            <a:ext cx="10632326" cy="564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9" y="418781"/>
            <a:ext cx="11634829" cy="217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11" y="2593975"/>
            <a:ext cx="10213527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695700" y="5435600"/>
            <a:ext cx="36830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DRINK</a:t>
            </a:r>
            <a:r>
              <a:rPr lang="es-MX" sz="2400" dirty="0" smtClean="0"/>
              <a:t>   </a:t>
            </a:r>
            <a:r>
              <a:rPr lang="es-MX" sz="2400" dirty="0" err="1" smtClean="0"/>
              <a:t>They</a:t>
            </a:r>
            <a:r>
              <a:rPr lang="es-MX" sz="2400" dirty="0"/>
              <a:t> </a:t>
            </a:r>
            <a:r>
              <a:rPr lang="es-MX" sz="2400" dirty="0" err="1" smtClean="0"/>
              <a:t>drink</a:t>
            </a:r>
            <a:endParaRPr lang="es-MX" sz="2400" dirty="0" smtClean="0"/>
          </a:p>
          <a:p>
            <a:r>
              <a:rPr lang="es-MX" sz="2400" dirty="0"/>
              <a:t> </a:t>
            </a:r>
            <a:r>
              <a:rPr lang="es-MX" sz="2400" dirty="0" smtClean="0"/>
              <a:t>              </a:t>
            </a:r>
            <a:r>
              <a:rPr lang="es-MX" sz="2400" dirty="0" err="1" smtClean="0"/>
              <a:t>They</a:t>
            </a:r>
            <a:r>
              <a:rPr lang="es-MX" sz="2400" dirty="0" smtClean="0"/>
              <a:t> </a:t>
            </a:r>
            <a:r>
              <a:rPr lang="es-MX" sz="2400" dirty="0" err="1" smtClean="0"/>
              <a:t>don’t</a:t>
            </a:r>
            <a:r>
              <a:rPr lang="es-MX" sz="2400" dirty="0" smtClean="0"/>
              <a:t> </a:t>
            </a:r>
            <a:r>
              <a:rPr lang="es-MX" sz="2400" dirty="0" err="1" smtClean="0"/>
              <a:t>drink</a:t>
            </a:r>
            <a:endParaRPr lang="es-MX" sz="2400" dirty="0" smtClean="0"/>
          </a:p>
          <a:p>
            <a:r>
              <a:rPr lang="es-MX" sz="2400" dirty="0"/>
              <a:t> </a:t>
            </a:r>
            <a:r>
              <a:rPr lang="es-MX" sz="2400" dirty="0" smtClean="0"/>
              <a:t>              He </a:t>
            </a:r>
            <a:r>
              <a:rPr lang="es-MX" sz="2400" dirty="0" err="1" smtClean="0"/>
              <a:t>drinks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75759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717264"/>
            <a:ext cx="11515724" cy="167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9" y="2459037"/>
            <a:ext cx="10911506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094162" y="5029200"/>
            <a:ext cx="4592638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RAIN   </a:t>
            </a:r>
            <a:r>
              <a:rPr lang="es-MX" sz="2400" b="1" dirty="0" err="1" smtClean="0">
                <a:solidFill>
                  <a:srgbClr val="FF33CC"/>
                </a:solidFill>
              </a:rPr>
              <a:t>It</a:t>
            </a:r>
            <a:r>
              <a:rPr lang="es-MX" sz="2400" b="1" dirty="0" smtClean="0">
                <a:solidFill>
                  <a:srgbClr val="FF33CC"/>
                </a:solidFill>
              </a:rPr>
              <a:t> </a:t>
            </a:r>
            <a:r>
              <a:rPr lang="es-MX" sz="2400" b="1" dirty="0" err="1" smtClean="0">
                <a:solidFill>
                  <a:srgbClr val="FF33CC"/>
                </a:solidFill>
              </a:rPr>
              <a:t>rain</a:t>
            </a:r>
            <a:r>
              <a:rPr lang="es-MX" sz="2400" b="1" dirty="0" err="1" smtClean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MX" sz="2400" b="1" dirty="0" smtClean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400" b="1" dirty="0" smtClean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 </a:t>
            </a:r>
            <a:r>
              <a:rPr lang="es-MX" sz="2400" b="1" dirty="0" err="1" smtClean="0">
                <a:solidFill>
                  <a:srgbClr val="FF33CC"/>
                </a:solidFill>
              </a:rPr>
              <a:t>It</a:t>
            </a:r>
            <a:r>
              <a:rPr lang="es-MX" sz="2400" b="1" dirty="0" smtClean="0">
                <a:solidFill>
                  <a:srgbClr val="FF33CC"/>
                </a:solidFill>
              </a:rPr>
              <a:t> (</a:t>
            </a:r>
            <a:r>
              <a:rPr lang="es-MX" sz="2400" b="1" dirty="0" err="1" smtClean="0">
                <a:solidFill>
                  <a:srgbClr val="FF33CC"/>
                </a:solidFill>
              </a:rPr>
              <a:t>the</a:t>
            </a:r>
            <a:r>
              <a:rPr lang="es-MX" sz="2400" b="1" dirty="0" smtClean="0">
                <a:solidFill>
                  <a:srgbClr val="FF33CC"/>
                </a:solidFill>
              </a:rPr>
              <a:t> </a:t>
            </a:r>
            <a:r>
              <a:rPr lang="es-MX" sz="2400" b="1" dirty="0" err="1" smtClean="0">
                <a:solidFill>
                  <a:srgbClr val="FF33CC"/>
                </a:solidFill>
              </a:rPr>
              <a:t>weather</a:t>
            </a:r>
            <a:r>
              <a:rPr lang="es-MX" sz="2400" b="1" dirty="0" smtClean="0">
                <a:solidFill>
                  <a:srgbClr val="FF33CC"/>
                </a:solidFill>
              </a:rPr>
              <a:t>) </a:t>
            </a:r>
            <a:r>
              <a:rPr lang="es-MX" sz="2400" b="1" dirty="0" err="1" smtClean="0">
                <a:solidFill>
                  <a:srgbClr val="FF33CC"/>
                </a:solidFill>
              </a:rPr>
              <a:t>chang</a:t>
            </a:r>
            <a:r>
              <a:rPr lang="es-MX" sz="2400" b="1" u="sng" dirty="0" err="1" smtClean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es-MX" sz="2400" b="1" u="sng" dirty="0" smtClean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400" b="1" dirty="0" smtClean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</a:t>
            </a:r>
            <a:r>
              <a:rPr lang="es-MX" sz="2400" dirty="0">
                <a:solidFill>
                  <a:srgbClr val="FF33CC"/>
                </a:solidFill>
              </a:rPr>
              <a:t> </a:t>
            </a:r>
            <a:r>
              <a:rPr lang="es-MX" sz="2400" dirty="0" smtClean="0">
                <a:solidFill>
                  <a:srgbClr val="FF33CC"/>
                </a:solidFill>
              </a:rPr>
              <a:t>  I </a:t>
            </a:r>
            <a:r>
              <a:rPr lang="es-MX" sz="2400" dirty="0" err="1" smtClean="0">
                <a:solidFill>
                  <a:srgbClr val="FF33CC"/>
                </a:solidFill>
              </a:rPr>
              <a:t>take</a:t>
            </a:r>
            <a:endParaRPr lang="es-MX" sz="2400" dirty="0" smtClean="0">
              <a:solidFill>
                <a:srgbClr val="FF33CC"/>
              </a:solidFill>
            </a:endParaRPr>
          </a:p>
          <a:p>
            <a:r>
              <a:rPr lang="es-MX" sz="2400" b="1" dirty="0" smtClean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</a:t>
            </a:r>
            <a:r>
              <a:rPr lang="es-MX" sz="2400" dirty="0" smtClean="0">
                <a:solidFill>
                  <a:srgbClr val="FF33CC"/>
                </a:solidFill>
              </a:rPr>
              <a:t>      I </a:t>
            </a:r>
            <a:r>
              <a:rPr lang="es-MX" sz="2400" dirty="0" err="1" smtClean="0">
                <a:solidFill>
                  <a:srgbClr val="FF33CC"/>
                </a:solidFill>
              </a:rPr>
              <a:t>go</a:t>
            </a:r>
            <a:r>
              <a:rPr lang="es-MX" sz="2400" b="1" u="sng" dirty="0" smtClean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AR" sz="2400" b="1" u="sng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63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" y="702388"/>
            <a:ext cx="11645953" cy="176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79" y="2599860"/>
            <a:ext cx="4038521" cy="226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512" y="2599860"/>
            <a:ext cx="5296388" cy="368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460500" y="5219700"/>
            <a:ext cx="365760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HAVE  </a:t>
            </a:r>
            <a:r>
              <a:rPr lang="es-MX" sz="2400" b="1" dirty="0" err="1" smtClean="0">
                <a:solidFill>
                  <a:srgbClr val="FF0000"/>
                </a:solidFill>
              </a:rPr>
              <a:t>They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have</a:t>
            </a:r>
            <a:endParaRPr lang="es-MX" sz="2400" b="1" dirty="0" smtClean="0">
              <a:solidFill>
                <a:srgbClr val="FF0000"/>
              </a:solidFill>
            </a:endParaRPr>
          </a:p>
          <a:p>
            <a:r>
              <a:rPr lang="es-MX" sz="2400" b="1" dirty="0">
                <a:solidFill>
                  <a:srgbClr val="FF0000"/>
                </a:solidFill>
              </a:rPr>
              <a:t> </a:t>
            </a:r>
            <a:r>
              <a:rPr lang="es-MX" sz="2400" b="1" dirty="0" smtClean="0">
                <a:solidFill>
                  <a:srgbClr val="FF0000"/>
                </a:solidFill>
              </a:rPr>
              <a:t>            </a:t>
            </a:r>
            <a:r>
              <a:rPr lang="es-MX" sz="2400" b="1" dirty="0" err="1" smtClean="0">
                <a:solidFill>
                  <a:srgbClr val="FF0000"/>
                </a:solidFill>
              </a:rPr>
              <a:t>It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</a:t>
            </a:r>
          </a:p>
          <a:p>
            <a:r>
              <a:rPr lang="es-MX" sz="2400" b="1" dirty="0" smtClean="0">
                <a:solidFill>
                  <a:srgbClr val="FF0000"/>
                </a:solidFill>
              </a:rPr>
              <a:t>LOVE   </a:t>
            </a:r>
            <a:r>
              <a:rPr lang="es-MX" sz="2400" b="1" dirty="0" err="1" smtClean="0">
                <a:solidFill>
                  <a:srgbClr val="FF0000"/>
                </a:solidFill>
              </a:rPr>
              <a:t>They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love</a:t>
            </a:r>
            <a:endParaRPr lang="es-MX" sz="2400" b="1" dirty="0" smtClean="0">
              <a:solidFill>
                <a:srgbClr val="FF0000"/>
              </a:solidFill>
            </a:endParaRPr>
          </a:p>
          <a:p>
            <a:r>
              <a:rPr lang="es-MX" sz="2400" b="1" dirty="0">
                <a:solidFill>
                  <a:srgbClr val="FF0000"/>
                </a:solidFill>
              </a:rPr>
              <a:t> </a:t>
            </a:r>
            <a:r>
              <a:rPr lang="es-MX" sz="2400" b="1" dirty="0" smtClean="0">
                <a:solidFill>
                  <a:srgbClr val="FF0000"/>
                </a:solidFill>
              </a:rPr>
              <a:t>            </a:t>
            </a:r>
            <a:r>
              <a:rPr lang="es-MX" sz="2400" b="1" dirty="0" err="1" smtClean="0">
                <a:solidFill>
                  <a:srgbClr val="FF0000"/>
                </a:solidFill>
              </a:rPr>
              <a:t>She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love</a:t>
            </a:r>
            <a:r>
              <a:rPr lang="es-MX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87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6" y="770022"/>
            <a:ext cx="11994634" cy="460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13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8646"/>
            <a:ext cx="11504612" cy="201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88" y="2658551"/>
            <a:ext cx="3086835" cy="20467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1" y="2658551"/>
            <a:ext cx="3530600" cy="19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660" y="2658551"/>
            <a:ext cx="2842839" cy="189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079" y="4705257"/>
            <a:ext cx="2598204" cy="17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05" y="4825192"/>
            <a:ext cx="2914619" cy="15583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571501" y="5067300"/>
            <a:ext cx="4051299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COOK     He </a:t>
            </a:r>
            <a:r>
              <a:rPr lang="es-MX" sz="3200" b="1" dirty="0" err="1" smtClean="0"/>
              <a:t>cook</a:t>
            </a:r>
            <a:r>
              <a:rPr lang="es-MX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MX" sz="3200" b="1" dirty="0" smtClean="0"/>
              <a:t> …</a:t>
            </a:r>
          </a:p>
          <a:p>
            <a:r>
              <a:rPr lang="es-MX" sz="3200" b="1" dirty="0" smtClean="0"/>
              <a:t>WATCH  He </a:t>
            </a:r>
            <a:r>
              <a:rPr lang="es-MX" sz="3200" b="1" dirty="0" err="1" smtClean="0"/>
              <a:t>watch</a:t>
            </a:r>
            <a:r>
              <a:rPr lang="es-MX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r>
              <a:rPr lang="es-MX" sz="3200" b="1" dirty="0" smtClean="0"/>
              <a:t> …</a:t>
            </a:r>
          </a:p>
          <a:p>
            <a:r>
              <a:rPr lang="es-MX" sz="3200" b="1" dirty="0" smtClean="0"/>
              <a:t>MAKE     He </a:t>
            </a:r>
            <a:r>
              <a:rPr lang="es-MX" sz="3200" b="1" dirty="0" err="1" smtClean="0"/>
              <a:t>make</a:t>
            </a:r>
            <a:r>
              <a:rPr lang="es-MX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MX" sz="3200" b="1" dirty="0" smtClean="0"/>
              <a:t>…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13374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9240263" y="18864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Grammar</a:t>
            </a:r>
            <a:r>
              <a:rPr lang="es-A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Bank 128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016" y="3874815"/>
            <a:ext cx="3081244" cy="229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01" y="4039995"/>
            <a:ext cx="3243680" cy="215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93" y="4503419"/>
            <a:ext cx="2586018" cy="183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78" y="1636397"/>
            <a:ext cx="2886453" cy="1920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6061A938-0AA9-4491-8A61-289F25E68AC7}"/>
              </a:ext>
            </a:extLst>
          </p:cNvPr>
          <p:cNvSpPr txBox="1"/>
          <p:nvPr/>
        </p:nvSpPr>
        <p:spPr>
          <a:xfrm>
            <a:off x="8904313" y="1052736"/>
            <a:ext cx="1560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 dirty="0">
                <a:solidFill>
                  <a:srgbClr val="FF0000"/>
                </a:solidFill>
                <a:latin typeface="Calibri"/>
              </a:rPr>
              <a:t>Listen and </a:t>
            </a:r>
            <a:r>
              <a:rPr lang="es-AR" sz="1400" b="1" dirty="0" err="1">
                <a:solidFill>
                  <a:srgbClr val="FF0000"/>
                </a:solidFill>
                <a:latin typeface="Calibri"/>
              </a:rPr>
              <a:t>repeat</a:t>
            </a:r>
            <a:r>
              <a:rPr lang="es-AR" sz="1400" b="1" dirty="0">
                <a:solidFill>
                  <a:srgbClr val="FF0000"/>
                </a:solidFill>
                <a:latin typeface="Calibri"/>
              </a:rPr>
              <a:t>!</a:t>
            </a:r>
          </a:p>
          <a:p>
            <a:r>
              <a:rPr lang="es-AR" sz="1400" b="1" dirty="0">
                <a:solidFill>
                  <a:srgbClr val="FF0000"/>
                </a:solidFill>
                <a:latin typeface="Calibri"/>
              </a:rPr>
              <a:t>(</a:t>
            </a:r>
            <a:r>
              <a:rPr lang="es-AR" sz="1400" b="1" dirty="0" err="1">
                <a:solidFill>
                  <a:srgbClr val="FF0000"/>
                </a:solidFill>
                <a:latin typeface="Calibri"/>
              </a:rPr>
              <a:t>Many</a:t>
            </a:r>
            <a:r>
              <a:rPr lang="es-AR" sz="1400" b="1" dirty="0">
                <a:solidFill>
                  <a:srgbClr val="FF0000"/>
                </a:solidFill>
                <a:latin typeface="Calibri"/>
              </a:rPr>
              <a:t> times)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887185C-5F21-4489-BC52-87FFF8C0B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525" y="511806"/>
            <a:ext cx="5001475" cy="3045395"/>
          </a:xfrm>
          <a:prstGeom prst="rect">
            <a:avLst/>
          </a:prstGeom>
        </p:spPr>
      </p:pic>
      <p:pic>
        <p:nvPicPr>
          <p:cNvPr id="12" name="3A_2.4">
            <a:hlinkClick r:id="" action="ppaction://media"/>
            <a:extLst>
              <a:ext uri="{FF2B5EF4-FFF2-40B4-BE49-F238E27FC236}">
                <a16:creationId xmlns="" xmlns:a16="http://schemas.microsoft.com/office/drawing/2014/main" id="{3A55B847-5135-4B47-B88C-6C3767117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53731" y="524028"/>
            <a:ext cx="609600" cy="609600"/>
          </a:xfrm>
          <a:prstGeom prst="rect">
            <a:avLst/>
          </a:prstGeom>
        </p:spPr>
      </p:pic>
      <p:cxnSp>
        <p:nvCxnSpPr>
          <p:cNvPr id="5" name="4 Conector recto de flecha"/>
          <p:cNvCxnSpPr/>
          <p:nvPr/>
        </p:nvCxnSpPr>
        <p:spPr>
          <a:xfrm flipH="1" flipV="1">
            <a:off x="4305300" y="2034503"/>
            <a:ext cx="2660578" cy="378497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H="1" flipV="1">
            <a:off x="1689100" y="3136900"/>
            <a:ext cx="1723989" cy="1008399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 flipH="1" flipV="1">
            <a:off x="2082800" y="2794000"/>
            <a:ext cx="3251294" cy="1841501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flipH="1" flipV="1">
            <a:off x="3099641" y="2528551"/>
            <a:ext cx="5804673" cy="1802149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5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7F8D5D6C-E1E0-4577-9C7D-56B00D2B2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368" y="325192"/>
            <a:ext cx="8343264" cy="62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2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281A9EA2-444A-4491-AA5A-69C2FA6D0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192" y="676298"/>
            <a:ext cx="8340276" cy="55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9" y="315384"/>
            <a:ext cx="8481121" cy="645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654800" y="2019300"/>
            <a:ext cx="3213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oes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cinema.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8788400" y="6248400"/>
            <a:ext cx="3213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inishes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at 5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o’clock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553200" y="2513757"/>
            <a:ext cx="3213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ives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in a flat.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807200" y="2969966"/>
            <a:ext cx="3213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ave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two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children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235700" y="3469731"/>
            <a:ext cx="3213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on’t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like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cats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8534400" y="3938492"/>
            <a:ext cx="3213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loses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at 5.30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442200" y="4400157"/>
            <a:ext cx="3213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oesn’t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study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French.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861300" y="4887267"/>
            <a:ext cx="3213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oes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housework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073900" y="5336232"/>
            <a:ext cx="3213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ants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a guitar.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7556500" y="5786735"/>
            <a:ext cx="4445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oesn’t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bg1">
                    <a:lumMod val="50000"/>
                  </a:schemeClr>
                </a:solidFill>
              </a:rPr>
              <a:t>Saturdays</a:t>
            </a:r>
            <a:r>
              <a:rPr lang="es-MX" sz="24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s-A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648" y="294152"/>
            <a:ext cx="2650704" cy="155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7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02FC2779-933A-4008-B851-7B6D91BC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608" y="331511"/>
            <a:ext cx="6009192" cy="62409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2 Entrada de lápiz"/>
              <p14:cNvContentPartPr/>
              <p14:nvPr/>
            </p14:nvContentPartPr>
            <p14:xfrm>
              <a:off x="7838560" y="5382035"/>
              <a:ext cx="241200" cy="36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2720" y="5318675"/>
                <a:ext cx="272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4 Entrada de lápiz"/>
              <p14:cNvContentPartPr/>
              <p14:nvPr/>
            </p14:nvContentPartPr>
            <p14:xfrm>
              <a:off x="7860820" y="5384160"/>
              <a:ext cx="250560" cy="9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4980" y="5320800"/>
                <a:ext cx="28224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7 CuadroTexto"/>
          <p:cNvSpPr txBox="1"/>
          <p:nvPr/>
        </p:nvSpPr>
        <p:spPr>
          <a:xfrm>
            <a:off x="6651760" y="5956300"/>
            <a:ext cx="120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1"/>
                </a:solidFill>
              </a:rPr>
              <a:t>has</a:t>
            </a:r>
            <a:endParaRPr lang="es-AR" sz="2400" b="1" dirty="0">
              <a:solidFill>
                <a:schemeClr val="accent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651760" y="5494635"/>
            <a:ext cx="145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accent1"/>
                </a:solidFill>
              </a:rPr>
              <a:t>d</a:t>
            </a:r>
            <a:r>
              <a:rPr lang="es-MX" sz="2400" b="1" dirty="0" err="1" smtClean="0">
                <a:solidFill>
                  <a:schemeClr val="accent1"/>
                </a:solidFill>
              </a:rPr>
              <a:t>on’t</a:t>
            </a:r>
            <a:r>
              <a:rPr lang="es-MX" sz="2400" b="1" dirty="0" smtClean="0">
                <a:solidFill>
                  <a:schemeClr val="accent1"/>
                </a:solidFill>
              </a:rPr>
              <a:t> </a:t>
            </a:r>
            <a:r>
              <a:rPr lang="es-MX" sz="2400" b="1" dirty="0" err="1" smtClean="0">
                <a:solidFill>
                  <a:schemeClr val="accent1"/>
                </a:solidFill>
              </a:rPr>
              <a:t>eat</a:t>
            </a:r>
            <a:endParaRPr lang="es-AR" sz="2400" b="1" dirty="0">
              <a:solidFill>
                <a:schemeClr val="accent1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435860" y="5032970"/>
            <a:ext cx="120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1"/>
                </a:solidFill>
              </a:rPr>
              <a:t>listen</a:t>
            </a:r>
            <a:endParaRPr lang="es-AR" sz="2400" b="1" dirty="0">
              <a:solidFill>
                <a:schemeClr val="accent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881510" y="4573537"/>
            <a:ext cx="120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accent1"/>
                </a:solidFill>
              </a:rPr>
              <a:t>wears</a:t>
            </a:r>
            <a:endParaRPr lang="es-AR" sz="24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136759" y="4214514"/>
            <a:ext cx="148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chemeClr val="accent1"/>
                </a:solidFill>
              </a:rPr>
              <a:t>don’t</a:t>
            </a:r>
            <a:r>
              <a:rPr lang="es-MX" sz="2000" b="1" dirty="0" smtClean="0">
                <a:solidFill>
                  <a:schemeClr val="accent1"/>
                </a:solidFill>
              </a:rPr>
              <a:t> </a:t>
            </a:r>
            <a:r>
              <a:rPr lang="es-MX" sz="2000" b="1" dirty="0" err="1" smtClean="0">
                <a:solidFill>
                  <a:schemeClr val="accent1"/>
                </a:solidFill>
              </a:rPr>
              <a:t>play</a:t>
            </a:r>
            <a:endParaRPr lang="es-AR" sz="2000" b="1" dirty="0">
              <a:solidFill>
                <a:schemeClr val="accent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678640" y="2753954"/>
            <a:ext cx="189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chemeClr val="accent1"/>
                </a:solidFill>
              </a:rPr>
              <a:t>doesn’t</a:t>
            </a:r>
            <a:r>
              <a:rPr lang="es-MX" sz="2000" b="1" dirty="0" smtClean="0">
                <a:solidFill>
                  <a:schemeClr val="accent1"/>
                </a:solidFill>
              </a:rPr>
              <a:t> </a:t>
            </a:r>
            <a:r>
              <a:rPr lang="es-MX" sz="2000" b="1" dirty="0" err="1" smtClean="0">
                <a:solidFill>
                  <a:schemeClr val="accent1"/>
                </a:solidFill>
              </a:rPr>
              <a:t>work</a:t>
            </a:r>
            <a:endParaRPr lang="es-AR" sz="2000" b="1" dirty="0">
              <a:solidFill>
                <a:schemeClr val="accent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465850" y="3369965"/>
            <a:ext cx="120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accent1"/>
                </a:solidFill>
              </a:rPr>
              <a:t>reads</a:t>
            </a:r>
            <a:endParaRPr lang="es-AR" sz="2400" b="1" dirty="0">
              <a:solidFill>
                <a:schemeClr val="accent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521240" y="3752849"/>
            <a:ext cx="120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accent1"/>
                </a:solidFill>
              </a:rPr>
              <a:t>speak</a:t>
            </a:r>
            <a:endParaRPr lang="es-AR" sz="2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5888681"/>
            <a:ext cx="4286250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49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A_2.5">
            <a:hlinkClick r:id="" action="ppaction://media"/>
            <a:extLst>
              <a:ext uri="{FF2B5EF4-FFF2-40B4-BE49-F238E27FC236}">
                <a16:creationId xmlns="" xmlns:a16="http://schemas.microsoft.com/office/drawing/2014/main" id="{2BD5B1D5-7DDD-4A8D-B3D3-2D1A96F55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75322" y="3389740"/>
            <a:ext cx="609600" cy="6096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8544272" y="2606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  <a:latin typeface="Calibri"/>
              </a:rPr>
              <a:t>Page 20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A2133F8C-43D6-4D2A-BADB-AA123B82685A}"/>
              </a:ext>
            </a:extLst>
          </p:cNvPr>
          <p:cNvSpPr txBox="1"/>
          <p:nvPr/>
        </p:nvSpPr>
        <p:spPr>
          <a:xfrm>
            <a:off x="9157084" y="2226006"/>
            <a:ext cx="2952328" cy="1200329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CC0099"/>
                </a:solidFill>
                <a:latin typeface="Calibri"/>
              </a:rPr>
              <a:t>This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activity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is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very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important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to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improve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your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pronunciation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of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the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third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CC0099"/>
                </a:solidFill>
                <a:latin typeface="Calibri"/>
              </a:rPr>
              <a:t>person</a:t>
            </a:r>
            <a:r>
              <a:rPr lang="es-AR" dirty="0">
                <a:solidFill>
                  <a:srgbClr val="CC0099"/>
                </a:solidFill>
                <a:latin typeface="Calibri"/>
              </a:rPr>
              <a:t> singular.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93E05470-7571-47D6-B42E-92E2E3F0C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87" y="416238"/>
            <a:ext cx="2488777" cy="25717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59769DEE-9CFE-4EA6-9BF1-88F963D0C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4119" y="579089"/>
            <a:ext cx="3771777" cy="244206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0920E9B1-5179-461D-AE92-29B65D37F8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644" y="3116683"/>
            <a:ext cx="3635772" cy="241884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="" xmlns:a16="http://schemas.microsoft.com/office/drawing/2014/main" id="{B099CCEB-AD04-44FF-B852-0A2AE3E44E17}"/>
              </a:ext>
            </a:extLst>
          </p:cNvPr>
          <p:cNvSpPr txBox="1"/>
          <p:nvPr/>
        </p:nvSpPr>
        <p:spPr>
          <a:xfrm>
            <a:off x="6626130" y="563972"/>
            <a:ext cx="4360059" cy="2123658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PRONUNCIATION: THIRD PERSON SINGULAR </a:t>
            </a:r>
          </a:p>
        </p:txBody>
      </p:sp>
      <p:pic>
        <p:nvPicPr>
          <p:cNvPr id="4" name="3A_2.6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64500" y="3694540"/>
            <a:ext cx="609600" cy="6096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4 CuadroTexto"/>
          <p:cNvSpPr txBox="1"/>
          <p:nvPr/>
        </p:nvSpPr>
        <p:spPr>
          <a:xfrm>
            <a:off x="8806159" y="3999340"/>
            <a:ext cx="2471441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Listen and </a:t>
            </a:r>
            <a:r>
              <a:rPr lang="es-MX" sz="2000" b="1" dirty="0" err="1" smtClean="0">
                <a:solidFill>
                  <a:srgbClr val="FF0000"/>
                </a:solidFill>
              </a:rPr>
              <a:t>change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sentence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926544" y="4964668"/>
            <a:ext cx="2879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1. I </a:t>
            </a:r>
            <a:r>
              <a:rPr lang="es-MX" dirty="0" err="1" smtClean="0"/>
              <a:t>live</a:t>
            </a:r>
            <a:r>
              <a:rPr lang="es-MX" dirty="0" smtClean="0"/>
              <a:t> in a flat. </a:t>
            </a:r>
            <a:r>
              <a:rPr lang="es-MX" dirty="0" err="1" smtClean="0"/>
              <a:t>She</a:t>
            </a:r>
            <a:r>
              <a:rPr lang="es-MX" dirty="0" smtClean="0"/>
              <a:t>…</a:t>
            </a:r>
          </a:p>
          <a:p>
            <a:r>
              <a:rPr lang="es-MX" dirty="0" smtClean="0"/>
              <a:t>2. I </a:t>
            </a:r>
            <a:r>
              <a:rPr lang="es-MX" dirty="0" err="1" smtClean="0"/>
              <a:t>watch</a:t>
            </a:r>
            <a:r>
              <a:rPr lang="es-MX" dirty="0" smtClean="0"/>
              <a:t> TV. He…</a:t>
            </a:r>
          </a:p>
          <a:p>
            <a:r>
              <a:rPr lang="es-MX" dirty="0" smtClean="0"/>
              <a:t>3. </a:t>
            </a:r>
            <a:r>
              <a:rPr lang="es-MX" dirty="0" err="1" smtClean="0"/>
              <a:t>They</a:t>
            </a:r>
            <a:r>
              <a:rPr lang="es-MX" dirty="0" smtClean="0"/>
              <a:t> </a:t>
            </a:r>
            <a:r>
              <a:rPr lang="es-MX" dirty="0" err="1" smtClean="0"/>
              <a:t>play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guitar. </a:t>
            </a:r>
            <a:r>
              <a:rPr lang="es-MX" dirty="0" err="1" smtClean="0"/>
              <a:t>She</a:t>
            </a:r>
            <a:r>
              <a:rPr lang="es-MX" dirty="0" smtClean="0"/>
              <a:t>…</a:t>
            </a:r>
          </a:p>
          <a:p>
            <a:r>
              <a:rPr lang="es-MX" dirty="0" smtClean="0"/>
              <a:t>4. </a:t>
            </a:r>
            <a:r>
              <a:rPr lang="es-MX" dirty="0" err="1" smtClean="0"/>
              <a:t>We</a:t>
            </a:r>
            <a:r>
              <a:rPr lang="es-MX" dirty="0" smtClean="0"/>
              <a:t> </a:t>
            </a:r>
            <a:r>
              <a:rPr lang="es-MX" dirty="0" err="1" smtClean="0"/>
              <a:t>wear</a:t>
            </a:r>
            <a:r>
              <a:rPr lang="es-MX" dirty="0" smtClean="0"/>
              <a:t> </a:t>
            </a:r>
            <a:r>
              <a:rPr lang="es-MX" dirty="0" err="1" smtClean="0"/>
              <a:t>glasses</a:t>
            </a:r>
            <a:r>
              <a:rPr lang="es-MX" dirty="0" smtClean="0"/>
              <a:t>. He…</a:t>
            </a:r>
          </a:p>
          <a:p>
            <a:r>
              <a:rPr lang="es-MX" dirty="0" smtClean="0"/>
              <a:t>5. </a:t>
            </a:r>
            <a:r>
              <a:rPr lang="es-MX" dirty="0" err="1" smtClean="0"/>
              <a:t>They</a:t>
            </a:r>
            <a:r>
              <a:rPr lang="es-MX" dirty="0" smtClean="0"/>
              <a:t> </a:t>
            </a:r>
            <a:r>
              <a:rPr lang="es-MX" dirty="0" err="1" smtClean="0"/>
              <a:t>finish</a:t>
            </a:r>
            <a:r>
              <a:rPr lang="es-MX" dirty="0" smtClean="0"/>
              <a:t> at 8.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endParaRPr lang="es-AR" dirty="0"/>
          </a:p>
        </p:txBody>
      </p:sp>
      <p:sp>
        <p:nvSpPr>
          <p:cNvPr id="15" name="14 CuadroTexto"/>
          <p:cNvSpPr txBox="1"/>
          <p:nvPr/>
        </p:nvSpPr>
        <p:spPr>
          <a:xfrm>
            <a:off x="8937972" y="4982170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958559" y="4988004"/>
            <a:ext cx="2879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1. </a:t>
            </a:r>
            <a:r>
              <a:rPr lang="es-MX" dirty="0" err="1" smtClean="0"/>
              <a:t>She</a:t>
            </a:r>
            <a:r>
              <a:rPr lang="es-MX" dirty="0" smtClean="0"/>
              <a:t> </a:t>
            </a:r>
            <a:r>
              <a:rPr lang="es-MX" dirty="0" err="1" smtClean="0"/>
              <a:t>lives</a:t>
            </a:r>
            <a:r>
              <a:rPr lang="es-MX" dirty="0" smtClean="0"/>
              <a:t> in a flat. </a:t>
            </a:r>
          </a:p>
          <a:p>
            <a:r>
              <a:rPr lang="es-MX" dirty="0" smtClean="0"/>
              <a:t>2. He </a:t>
            </a:r>
            <a:r>
              <a:rPr lang="es-MX" dirty="0" err="1" smtClean="0"/>
              <a:t>watches</a:t>
            </a:r>
            <a:r>
              <a:rPr lang="es-MX" dirty="0" smtClean="0"/>
              <a:t> TV. </a:t>
            </a:r>
          </a:p>
          <a:p>
            <a:r>
              <a:rPr lang="es-MX" dirty="0" smtClean="0"/>
              <a:t>3. </a:t>
            </a:r>
            <a:r>
              <a:rPr lang="es-MX" dirty="0" err="1" smtClean="0"/>
              <a:t>She</a:t>
            </a:r>
            <a:r>
              <a:rPr lang="es-MX" dirty="0" smtClean="0"/>
              <a:t> </a:t>
            </a:r>
            <a:r>
              <a:rPr lang="es-MX" dirty="0" err="1" smtClean="0"/>
              <a:t>plays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guitar. </a:t>
            </a:r>
          </a:p>
          <a:p>
            <a:r>
              <a:rPr lang="es-MX" dirty="0" smtClean="0"/>
              <a:t>4. He </a:t>
            </a:r>
            <a:r>
              <a:rPr lang="es-MX" dirty="0" err="1" smtClean="0"/>
              <a:t>wears</a:t>
            </a:r>
            <a:r>
              <a:rPr lang="es-MX" dirty="0" smtClean="0"/>
              <a:t> </a:t>
            </a:r>
            <a:r>
              <a:rPr lang="es-MX" dirty="0" err="1" smtClean="0"/>
              <a:t>glasses</a:t>
            </a:r>
            <a:r>
              <a:rPr lang="es-MX" dirty="0" smtClean="0"/>
              <a:t>.</a:t>
            </a:r>
          </a:p>
          <a:p>
            <a:r>
              <a:rPr lang="es-MX" dirty="0" smtClean="0"/>
              <a:t>5. </a:t>
            </a:r>
            <a:r>
              <a:rPr lang="es-MX" dirty="0" err="1" smtClean="0"/>
              <a:t>It</a:t>
            </a:r>
            <a:r>
              <a:rPr lang="es-MX" dirty="0" smtClean="0"/>
              <a:t> </a:t>
            </a:r>
            <a:r>
              <a:rPr lang="es-MX" dirty="0" err="1" smtClean="0"/>
              <a:t>finishes</a:t>
            </a:r>
            <a:r>
              <a:rPr lang="es-MX" dirty="0" smtClean="0"/>
              <a:t> at 8. 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3628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40" y="109538"/>
            <a:ext cx="6840760" cy="654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39158F67-F2D6-4CE6-BD03-DC7FA7B5FF46}"/>
              </a:ext>
            </a:extLst>
          </p:cNvPr>
          <p:cNvSpPr txBox="1"/>
          <p:nvPr/>
        </p:nvSpPr>
        <p:spPr>
          <a:xfrm>
            <a:off x="9608234" y="89624"/>
            <a:ext cx="1975153" cy="6678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Activity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: </a:t>
            </a:r>
            <a:endParaRPr lang="es-AR" dirty="0">
              <a:solidFill>
                <a:srgbClr val="FF0000"/>
              </a:solidFill>
              <a:latin typeface="Calibri"/>
            </a:endParaRPr>
          </a:p>
          <a:p>
            <a:endParaRPr lang="es-AR" dirty="0">
              <a:solidFill>
                <a:srgbClr val="FF0000"/>
              </a:solidFill>
              <a:latin typeface="Calibri"/>
            </a:endParaRPr>
          </a:p>
          <a:p>
            <a:r>
              <a:rPr lang="es-AR" dirty="0" err="1">
                <a:solidFill>
                  <a:srgbClr val="FF0000"/>
                </a:solidFill>
                <a:latin typeface="Calibri"/>
              </a:rPr>
              <a:t>Mention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three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true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things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about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you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using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simple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present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affirmative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,</a:t>
            </a:r>
          </a:p>
          <a:p>
            <a:r>
              <a:rPr lang="es-AR" dirty="0">
                <a:solidFill>
                  <a:srgbClr val="FF0000"/>
                </a:solidFill>
                <a:latin typeface="Calibri"/>
              </a:rPr>
              <a:t>3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things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using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simple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present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negative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, </a:t>
            </a:r>
          </a:p>
          <a:p>
            <a:endParaRPr lang="es-AR" dirty="0">
              <a:solidFill>
                <a:srgbClr val="FF0000"/>
              </a:solidFill>
              <a:latin typeface="Calibri"/>
            </a:endParaRPr>
          </a:p>
          <a:p>
            <a:r>
              <a:rPr lang="es-AR" dirty="0" err="1">
                <a:solidFill>
                  <a:srgbClr val="FF0000"/>
                </a:solidFill>
                <a:latin typeface="Calibri"/>
              </a:rPr>
              <a:t>three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things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about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a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friend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of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yours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using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affirmative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3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things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using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negative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.</a:t>
            </a:r>
          </a:p>
          <a:p>
            <a:endParaRPr lang="es-AR" dirty="0">
              <a:solidFill>
                <a:srgbClr val="FF0000"/>
              </a:solidFill>
              <a:latin typeface="Calibri"/>
            </a:endParaRPr>
          </a:p>
          <a:p>
            <a:r>
              <a:rPr lang="es-AR" dirty="0" err="1">
                <a:solidFill>
                  <a:srgbClr val="FF0000"/>
                </a:solidFill>
                <a:latin typeface="Calibri"/>
              </a:rPr>
              <a:t>Choose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from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these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verbs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:</a:t>
            </a:r>
          </a:p>
          <a:p>
            <a:endParaRPr lang="es-AR" dirty="0">
              <a:solidFill>
                <a:srgbClr val="FF0000"/>
              </a:solidFill>
              <a:latin typeface="Calibri"/>
            </a:endParaRPr>
          </a:p>
          <a:p>
            <a:r>
              <a:rPr lang="es-AR" dirty="0" err="1">
                <a:solidFill>
                  <a:srgbClr val="FF0000"/>
                </a:solidFill>
                <a:latin typeface="Calibri"/>
              </a:rPr>
              <a:t>Consider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example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:</a:t>
            </a:r>
          </a:p>
          <a:p>
            <a:endParaRPr lang="es-AR" sz="1400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FD1A5B6C-8CCF-4638-817D-89C83BF8E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1092" y="2712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32"/>
    </mc:Choice>
    <mc:Fallback xmlns="">
      <p:transition spd="slow" advTm="36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881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Imagen 3">
            <a:extLst>
              <a:ext uri="{FF2B5EF4-FFF2-40B4-BE49-F238E27FC236}">
                <a16:creationId xmlns="" xmlns:a16="http://schemas.microsoft.com/office/drawing/2014/main" id="{46BCDFBA-78EB-4990-B882-965ACAD6E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773" y="643467"/>
            <a:ext cx="6680455" cy="557106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E66B5730-E78B-40B4-AB53-3833D82BDAC9}"/>
              </a:ext>
            </a:extLst>
          </p:cNvPr>
          <p:cNvSpPr txBox="1"/>
          <p:nvPr/>
        </p:nvSpPr>
        <p:spPr>
          <a:xfrm>
            <a:off x="8400256" y="64346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  <a:latin typeface="Calibri"/>
              </a:rPr>
              <a:t>WB page 17</a:t>
            </a:r>
          </a:p>
        </p:txBody>
      </p:sp>
    </p:spTree>
    <p:extLst>
      <p:ext uri="{BB962C8B-B14F-4D97-AF65-F5344CB8AC3E}">
        <p14:creationId xmlns:p14="http://schemas.microsoft.com/office/powerpoint/2010/main" val="192525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1797B6C3-89D5-41D0-AF17-2E1BFADAF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82" y="424767"/>
            <a:ext cx="9509218" cy="6133198"/>
          </a:xfrm>
          <a:prstGeom prst="rect">
            <a:avLst/>
          </a:prstGeom>
        </p:spPr>
      </p:pic>
      <p:sp>
        <p:nvSpPr>
          <p:cNvPr id="2" name="1 Elipse"/>
          <p:cNvSpPr/>
          <p:nvPr/>
        </p:nvSpPr>
        <p:spPr>
          <a:xfrm>
            <a:off x="10642600" y="1587500"/>
            <a:ext cx="1092200" cy="800100"/>
          </a:xfrm>
          <a:prstGeom prst="ellipse">
            <a:avLst/>
          </a:prstGeom>
          <a:noFill/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4 Elipse"/>
          <p:cNvSpPr/>
          <p:nvPr/>
        </p:nvSpPr>
        <p:spPr>
          <a:xfrm>
            <a:off x="5334000" y="2184400"/>
            <a:ext cx="2120900" cy="520700"/>
          </a:xfrm>
          <a:prstGeom prst="ellipse">
            <a:avLst/>
          </a:prstGeom>
          <a:noFill/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5 Elipse"/>
          <p:cNvSpPr/>
          <p:nvPr/>
        </p:nvSpPr>
        <p:spPr>
          <a:xfrm>
            <a:off x="3835400" y="2616200"/>
            <a:ext cx="711200" cy="533400"/>
          </a:xfrm>
          <a:prstGeom prst="ellipse">
            <a:avLst/>
          </a:prstGeom>
          <a:noFill/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Elipse"/>
          <p:cNvSpPr/>
          <p:nvPr/>
        </p:nvSpPr>
        <p:spPr>
          <a:xfrm>
            <a:off x="10795000" y="1739900"/>
            <a:ext cx="1092200" cy="800100"/>
          </a:xfrm>
          <a:prstGeom prst="ellipse">
            <a:avLst/>
          </a:prstGeom>
          <a:noFill/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93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19" y="2424310"/>
            <a:ext cx="11606281" cy="4433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8" y="485775"/>
            <a:ext cx="11427327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06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679EC29D-4D1E-4207-AC58-06D0FE6F3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610" y="274638"/>
            <a:ext cx="8013190" cy="24409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27E53235-858A-474B-A10E-DCB600CA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10" y="2654026"/>
            <a:ext cx="7166268" cy="17110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28B94C3-60DE-4B2F-B8E5-0D9804C20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359310"/>
            <a:ext cx="8694390" cy="22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4F78CFD4-DAE5-4D2D-99DF-9032F8F73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81200" y="2275186"/>
            <a:ext cx="8229600" cy="3175993"/>
          </a:xfrm>
          <a:prstGeom prst="rect">
            <a:avLst/>
          </a:prstGeom>
        </p:spPr>
      </p:pic>
      <p:pic>
        <p:nvPicPr>
          <p:cNvPr id="6" name="3A_3d">
            <a:hlinkClick r:id="" action="ppaction://media"/>
            <a:extLst>
              <a:ext uri="{FF2B5EF4-FFF2-40B4-BE49-F238E27FC236}">
                <a16:creationId xmlns="" xmlns:a16="http://schemas.microsoft.com/office/drawing/2014/main" id="{7272610E-BC98-440E-A78D-F182EDF5B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2264" y="541338"/>
            <a:ext cx="609600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40C212AF-C1F7-4169-BAAD-182AC496A100}"/>
              </a:ext>
            </a:extLst>
          </p:cNvPr>
          <p:cNvSpPr txBox="1"/>
          <p:nvPr/>
        </p:nvSpPr>
        <p:spPr>
          <a:xfrm>
            <a:off x="3575720" y="476673"/>
            <a:ext cx="345638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Calibri"/>
              </a:rPr>
              <a:t>PRONUNCIATION EXERCISE</a:t>
            </a:r>
          </a:p>
          <a:p>
            <a:r>
              <a:rPr lang="es-AR" dirty="0">
                <a:solidFill>
                  <a:srgbClr val="FF0000"/>
                </a:solidFill>
                <a:latin typeface="Calibri"/>
              </a:rPr>
              <a:t>PLEASE DO IT! Listen,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Repeat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and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circle</a:t>
            </a:r>
            <a:endParaRPr lang="es-AR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39663439-CCAF-4297-934D-ABF257E3B9E2}"/>
              </a:ext>
            </a:extLst>
          </p:cNvPr>
          <p:cNvSpPr txBox="1"/>
          <p:nvPr/>
        </p:nvSpPr>
        <p:spPr>
          <a:xfrm>
            <a:off x="1847528" y="54133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  <a:latin typeface="Calibri"/>
              </a:rPr>
              <a:t>WB PAGE 17</a:t>
            </a:r>
          </a:p>
        </p:txBody>
      </p:sp>
    </p:spTree>
    <p:extLst>
      <p:ext uri="{BB962C8B-B14F-4D97-AF65-F5344CB8AC3E}">
        <p14:creationId xmlns:p14="http://schemas.microsoft.com/office/powerpoint/2010/main" val="15734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Britain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British</a:t>
            </a:r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AR" sz="4000" dirty="0"/>
              <a:t> </a:t>
            </a:r>
          </a:p>
          <a:p>
            <a:pPr marL="0" indent="0">
              <a:buNone/>
            </a:pPr>
            <a:endParaRPr lang="es-AR" sz="4000" dirty="0"/>
          </a:p>
          <a:p>
            <a:pPr marL="0" indent="0">
              <a:buNone/>
            </a:pPr>
            <a:endParaRPr lang="es-AR" sz="4000" dirty="0"/>
          </a:p>
          <a:p>
            <a:pPr marL="0" indent="0">
              <a:buNone/>
            </a:pPr>
            <a:endParaRPr lang="es-AR" sz="4000" dirty="0"/>
          </a:p>
          <a:p>
            <a:pPr marL="0" indent="0">
              <a:buNone/>
            </a:pPr>
            <a:endParaRPr lang="es-AR" sz="4000" dirty="0"/>
          </a:p>
          <a:p>
            <a:pPr marL="0" indent="0">
              <a:buNone/>
            </a:pPr>
            <a:endParaRPr lang="es-AR" sz="4000" dirty="0"/>
          </a:p>
          <a:p>
            <a:pPr marL="0" indent="0">
              <a:buNone/>
            </a:pPr>
            <a:endParaRPr lang="es-AR" sz="3000" dirty="0"/>
          </a:p>
          <a:p>
            <a:pPr marL="0" indent="0">
              <a:buNone/>
            </a:pPr>
            <a:endParaRPr lang="es-AR" sz="3000" dirty="0"/>
          </a:p>
          <a:p>
            <a:pPr marL="0" indent="0">
              <a:buNone/>
            </a:pPr>
            <a:r>
              <a:rPr lang="es-AR" sz="3000" dirty="0" err="1"/>
              <a:t>Speak</a:t>
            </a:r>
            <a:r>
              <a:rPr lang="es-AR" sz="3000" dirty="0"/>
              <a:t> </a:t>
            </a:r>
            <a:r>
              <a:rPr lang="es-AR" sz="3000" dirty="0" err="1"/>
              <a:t>about</a:t>
            </a:r>
            <a:r>
              <a:rPr lang="es-AR" sz="3000" dirty="0"/>
              <a:t> Mendoza and </a:t>
            </a:r>
            <a:r>
              <a:rPr lang="es-AR" sz="3000" dirty="0" err="1"/>
              <a:t>Mendocinian</a:t>
            </a:r>
            <a:r>
              <a:rPr lang="es-AR" sz="3000" dirty="0"/>
              <a:t> </a:t>
            </a:r>
            <a:r>
              <a:rPr lang="es-AR" sz="3000" dirty="0" err="1"/>
              <a:t>people</a:t>
            </a:r>
            <a:r>
              <a:rPr lang="es-AR" sz="3000" dirty="0"/>
              <a:t> in </a:t>
            </a:r>
            <a:r>
              <a:rPr lang="es-AR" sz="3000" dirty="0" err="1"/>
              <a:t>the</a:t>
            </a:r>
            <a:r>
              <a:rPr lang="es-AR" sz="3000" dirty="0"/>
              <a:t> </a:t>
            </a:r>
            <a:r>
              <a:rPr lang="es-AR" sz="3000" dirty="0" err="1"/>
              <a:t>same</a:t>
            </a:r>
            <a:r>
              <a:rPr lang="es-AR" sz="3000" dirty="0"/>
              <a:t> </a:t>
            </a:r>
            <a:r>
              <a:rPr lang="es-AR" sz="3000" dirty="0" err="1"/>
              <a:t>way</a:t>
            </a:r>
            <a:r>
              <a:rPr lang="es-AR" sz="3000" dirty="0"/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400419"/>
            <a:ext cx="252412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Resultado de imagen para coffe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1404946"/>
            <a:ext cx="25527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7" y="1159012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3693016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94" y="3588675"/>
            <a:ext cx="27146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80" y="3467028"/>
            <a:ext cx="23907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="" xmlns:a16="http://schemas.microsoft.com/office/drawing/2014/main" id="{D6DFBC98-A850-4E52-A4C4-36006FAD5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42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5"/>
    </mc:Choice>
    <mc:Fallback xmlns="">
      <p:transition spd="slow" advTm="2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Britain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British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417638"/>
            <a:ext cx="8363272" cy="5323730"/>
          </a:xfrm>
        </p:spPr>
        <p:txBody>
          <a:bodyPr>
            <a:normAutofit fontScale="85000" lnSpcReduction="20000"/>
          </a:bodyPr>
          <a:lstStyle/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pPr marL="0" indent="0">
              <a:buNone/>
            </a:pPr>
            <a:r>
              <a:rPr lang="es-AR" dirty="0" err="1"/>
              <a:t>Speak</a:t>
            </a:r>
            <a:r>
              <a:rPr lang="es-AR" dirty="0"/>
              <a:t> </a:t>
            </a:r>
            <a:r>
              <a:rPr lang="es-AR" dirty="0" err="1"/>
              <a:t>about</a:t>
            </a:r>
            <a:r>
              <a:rPr lang="es-AR" dirty="0"/>
              <a:t> Mendoza and </a:t>
            </a:r>
            <a:r>
              <a:rPr lang="es-AR" dirty="0" err="1"/>
              <a:t>Mendocinian</a:t>
            </a:r>
            <a:r>
              <a:rPr lang="es-AR" dirty="0"/>
              <a:t> </a:t>
            </a:r>
            <a:r>
              <a:rPr lang="es-AR" dirty="0" err="1"/>
              <a:t>people</a:t>
            </a:r>
            <a:r>
              <a:rPr lang="es-AR" dirty="0"/>
              <a:t> in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same</a:t>
            </a:r>
            <a:r>
              <a:rPr lang="es-AR" dirty="0"/>
              <a:t> </a:t>
            </a:r>
            <a:r>
              <a:rPr lang="es-AR" dirty="0" err="1"/>
              <a:t>way</a:t>
            </a:r>
            <a:r>
              <a:rPr lang="es-AR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23318"/>
            <a:ext cx="5073596" cy="284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612" y="2878512"/>
            <a:ext cx="3899389" cy="271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54" y="1622421"/>
            <a:ext cx="1814884" cy="151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91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Britain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British</a:t>
            </a:r>
            <a:endParaRPr lang="es-A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700809"/>
            <a:ext cx="3389858" cy="224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9" y="1651172"/>
            <a:ext cx="3863657" cy="216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81" y="2469137"/>
            <a:ext cx="2541587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4172246"/>
            <a:ext cx="3268627" cy="217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3957234"/>
            <a:ext cx="3672408" cy="254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C4A6A149-6476-4C59-97A0-EAE2622B2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30604" y="4650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2"/>
    </mc:Choice>
    <mc:Fallback xmlns="">
      <p:transition spd="slow" advTm="18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0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2A21939A-80D1-4C51-9571-66D033F7D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57" y="194811"/>
            <a:ext cx="3000794" cy="6468378"/>
          </a:xfrm>
          <a:prstGeom prst="rect">
            <a:avLst/>
          </a:prstGeom>
        </p:spPr>
      </p:pic>
      <p:pic>
        <p:nvPicPr>
          <p:cNvPr id="8" name="3A_2.2">
            <a:hlinkClick r:id="" action="ppaction://media"/>
            <a:extLst>
              <a:ext uri="{FF2B5EF4-FFF2-40B4-BE49-F238E27FC236}">
                <a16:creationId xmlns="" xmlns:a16="http://schemas.microsoft.com/office/drawing/2014/main" id="{E0068831-63CB-469B-95DF-CC626B52A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9736" y="141332"/>
            <a:ext cx="609600" cy="609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892B3407-3281-4752-AD97-B1644C2E82E2}"/>
              </a:ext>
            </a:extLst>
          </p:cNvPr>
          <p:cNvSpPr txBox="1"/>
          <p:nvPr/>
        </p:nvSpPr>
        <p:spPr>
          <a:xfrm>
            <a:off x="3662666" y="4581128"/>
            <a:ext cx="1080120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400" dirty="0" err="1">
                <a:solidFill>
                  <a:srgbClr val="FF0000"/>
                </a:solidFill>
                <a:latin typeface="Calibri"/>
              </a:rPr>
              <a:t>Repeat</a:t>
            </a:r>
            <a:r>
              <a:rPr lang="es-AR" sz="1400" dirty="0">
                <a:solidFill>
                  <a:srgbClr val="FF0000"/>
                </a:solidFill>
                <a:latin typeface="Calibri"/>
              </a:rPr>
              <a:t> in a </a:t>
            </a:r>
            <a:r>
              <a:rPr lang="es-AR" sz="1400" dirty="0" err="1">
                <a:solidFill>
                  <a:srgbClr val="FF0000"/>
                </a:solidFill>
                <a:latin typeface="Calibri"/>
              </a:rPr>
              <a:t>loud</a:t>
            </a:r>
            <a:r>
              <a:rPr lang="es-AR" sz="14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400" dirty="0" err="1">
                <a:solidFill>
                  <a:srgbClr val="FF0000"/>
                </a:solidFill>
                <a:latin typeface="Calibri"/>
              </a:rPr>
              <a:t>voice</a:t>
            </a:r>
            <a:r>
              <a:rPr lang="es-AR" sz="1400" dirty="0">
                <a:solidFill>
                  <a:srgbClr val="FF0000"/>
                </a:solidFill>
                <a:latin typeface="Calibri"/>
              </a:rPr>
              <a:t> and </a:t>
            </a:r>
            <a:r>
              <a:rPr lang="es-AR" sz="1400" dirty="0" err="1">
                <a:solidFill>
                  <a:srgbClr val="FF0000"/>
                </a:solidFill>
                <a:latin typeface="Calibri"/>
              </a:rPr>
              <a:t>memorize</a:t>
            </a:r>
            <a:r>
              <a:rPr lang="es-AR" sz="14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400" dirty="0" err="1">
                <a:solidFill>
                  <a:srgbClr val="FF0000"/>
                </a:solidFill>
                <a:latin typeface="Calibri"/>
              </a:rPr>
              <a:t>all</a:t>
            </a:r>
            <a:r>
              <a:rPr lang="es-AR" sz="14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400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sz="14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400" dirty="0" err="1">
                <a:solidFill>
                  <a:srgbClr val="FF0000"/>
                </a:solidFill>
                <a:latin typeface="Calibri"/>
              </a:rPr>
              <a:t>phrases</a:t>
            </a:r>
            <a:r>
              <a:rPr lang="es-AR" sz="1400" dirty="0">
                <a:solidFill>
                  <a:srgbClr val="FF0000"/>
                </a:solidFill>
                <a:latin typeface="Calibri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EA0E617-1DD6-4604-9B1B-419C14305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912" y="867967"/>
            <a:ext cx="5027588" cy="40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69D0FF95-EDBF-448A-82CA-D857C3B4C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22" y="111648"/>
            <a:ext cx="7133694" cy="7298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3873E50E-A79B-454C-BC3C-F951F0E6F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73" y="1270000"/>
            <a:ext cx="9223115" cy="440246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4 CuadroTexto"/>
          <p:cNvSpPr txBox="1"/>
          <p:nvPr/>
        </p:nvSpPr>
        <p:spPr>
          <a:xfrm>
            <a:off x="2197100" y="3040347"/>
            <a:ext cx="60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live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762500" y="3052134"/>
            <a:ext cx="787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work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035800" y="3052134"/>
            <a:ext cx="157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         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have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418073" y="5292156"/>
            <a:ext cx="15759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  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study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572000" y="5275712"/>
            <a:ext cx="1346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speak</a:t>
            </a:r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531100" y="5266304"/>
            <a:ext cx="901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want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21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69"/>
    </mc:Choice>
    <mc:Fallback xmlns="">
      <p:transition spd="slow" advTm="66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9401"/>
            <a:ext cx="8630769" cy="64373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05000" y="1942187"/>
            <a:ext cx="723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read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889500" y="1942186"/>
            <a:ext cx="86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love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171700" y="4152899"/>
            <a:ext cx="132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watch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797800" y="1942185"/>
            <a:ext cx="60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go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889500" y="4127499"/>
            <a:ext cx="104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listen 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797800" y="4114800"/>
            <a:ext cx="121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 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play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943100" y="6360010"/>
            <a:ext cx="1206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take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432300" y="6323255"/>
            <a:ext cx="109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do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950200" y="6323255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play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5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34" y="1320800"/>
            <a:ext cx="8506547" cy="428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4724400" y="2985095"/>
            <a:ext cx="81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drink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8051800" y="2985096"/>
            <a:ext cx="60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eat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451100" y="2985094"/>
            <a:ext cx="60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say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008134" y="5173663"/>
            <a:ext cx="950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cook</a:t>
            </a:r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 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130800" y="5173662"/>
            <a:ext cx="60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do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734300" y="5172749"/>
            <a:ext cx="927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</a:t>
            </a:r>
            <a:r>
              <a:rPr lang="es-MX" sz="2200" b="1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wear</a:t>
            </a:r>
            <a:endParaRPr lang="es-AR" sz="22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1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2D75951-1F7F-47DC-A0A7-DCE35FA19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6" y="391097"/>
            <a:ext cx="7635527" cy="6075806"/>
          </a:xfrm>
          <a:prstGeom prst="rect">
            <a:avLst/>
          </a:prstGeom>
        </p:spPr>
      </p:pic>
      <p:pic>
        <p:nvPicPr>
          <p:cNvPr id="6" name="3A_2.2">
            <a:hlinkClick r:id="" action="ppaction://media"/>
            <a:extLst>
              <a:ext uri="{FF2B5EF4-FFF2-40B4-BE49-F238E27FC236}">
                <a16:creationId xmlns="" xmlns:a16="http://schemas.microsoft.com/office/drawing/2014/main" id="{4D67FD32-2EEA-4A37-81B4-5AD9A6700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66774" y="1661557"/>
            <a:ext cx="609600" cy="6096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28BB24DA-B893-4F4C-ABF0-826938FA85EB}"/>
              </a:ext>
            </a:extLst>
          </p:cNvPr>
          <p:cNvSpPr txBox="1"/>
          <p:nvPr/>
        </p:nvSpPr>
        <p:spPr>
          <a:xfrm>
            <a:off x="8714972" y="3276105"/>
            <a:ext cx="35028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rgbClr val="FF0000"/>
                </a:solidFill>
              </a:rPr>
              <a:t>MEMORIZE THE LIST!!!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A42C0876-FAD7-4ACA-926E-E13208A095C9}"/>
              </a:ext>
            </a:extLst>
          </p:cNvPr>
          <p:cNvSpPr txBox="1"/>
          <p:nvPr/>
        </p:nvSpPr>
        <p:spPr>
          <a:xfrm>
            <a:off x="8904849" y="5387926"/>
            <a:ext cx="264472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Say</a:t>
            </a:r>
            <a:r>
              <a:rPr lang="es-AR" dirty="0"/>
              <a:t> to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class</a:t>
            </a:r>
            <a:r>
              <a:rPr lang="es-AR" dirty="0"/>
              <a:t> 6 true </a:t>
            </a:r>
            <a:r>
              <a:rPr lang="es-AR" dirty="0" err="1"/>
              <a:t>things</a:t>
            </a:r>
            <a:r>
              <a:rPr lang="es-AR" dirty="0"/>
              <a:t> </a:t>
            </a:r>
            <a:r>
              <a:rPr lang="es-AR" dirty="0" err="1"/>
              <a:t>about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,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verbs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list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8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332656"/>
            <a:ext cx="8229600" cy="6192688"/>
          </a:xfrm>
        </p:spPr>
        <p:txBody>
          <a:bodyPr>
            <a:normAutofit fontScale="92500" lnSpcReduction="20000"/>
          </a:bodyPr>
          <a:lstStyle/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</a:t>
            </a:r>
            <a:r>
              <a:rPr lang="es-AR" dirty="0"/>
              <a:t> 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a/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</a:p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 in a/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…   a…</a:t>
            </a:r>
          </a:p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chemical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civil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electronic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electromechanical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mechatronics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/industrial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petroleum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English/ French/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Italian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Mathematics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 …  /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 a/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     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travel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</a:p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  a…</a:t>
            </a:r>
          </a:p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 … </a:t>
            </a:r>
          </a:p>
          <a:p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353B8B4F-0D94-4E05-B097-BBF843D50A36}"/>
              </a:ext>
            </a:extLst>
          </p:cNvPr>
          <p:cNvSpPr txBox="1"/>
          <p:nvPr/>
        </p:nvSpPr>
        <p:spPr>
          <a:xfrm>
            <a:off x="6672064" y="476673"/>
            <a:ext cx="3168352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FF0000"/>
                </a:solidFill>
                <a:latin typeface="Calibri"/>
              </a:rPr>
              <a:t>COMPLETE THE PHRASES.</a:t>
            </a:r>
          </a:p>
          <a:p>
            <a:r>
              <a:rPr lang="es-AR" sz="1600" dirty="0" err="1">
                <a:solidFill>
                  <a:srgbClr val="FF0000"/>
                </a:solidFill>
                <a:latin typeface="Calibri"/>
              </a:rPr>
              <a:t>Check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phrases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you</a:t>
            </a:r>
            <a:r>
              <a:rPr lang="es-AR" sz="16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Calibri"/>
              </a:rPr>
              <a:t>memorized</a:t>
            </a:r>
            <a:endParaRPr lang="es-AR" sz="1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A33DC5BE-EC82-4CA1-A2B7-308FDD8E0D73}"/>
              </a:ext>
            </a:extLst>
          </p:cNvPr>
          <p:cNvSpPr txBox="1"/>
          <p:nvPr/>
        </p:nvSpPr>
        <p:spPr>
          <a:xfrm>
            <a:off x="9045526" y="5457997"/>
            <a:ext cx="264472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Say</a:t>
            </a:r>
            <a:r>
              <a:rPr lang="es-AR" dirty="0"/>
              <a:t> to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class</a:t>
            </a:r>
            <a:r>
              <a:rPr lang="es-AR" dirty="0"/>
              <a:t> 6 true </a:t>
            </a:r>
            <a:r>
              <a:rPr lang="es-AR" dirty="0" err="1"/>
              <a:t>things</a:t>
            </a:r>
            <a:r>
              <a:rPr lang="es-AR" dirty="0"/>
              <a:t> </a:t>
            </a:r>
            <a:r>
              <a:rPr lang="es-AR" dirty="0" err="1"/>
              <a:t>about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,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verbs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list</a:t>
            </a:r>
            <a:r>
              <a:rPr lang="es-A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="" xmlns:a16="http://schemas.microsoft.com/office/drawing/2014/main" id="{8BE3FB07-3940-4478-9817-F51A5C7AD2C8}"/>
                  </a:ext>
                </a:extLst>
              </p14:cNvPr>
              <p14:cNvContentPartPr/>
              <p14:nvPr/>
            </p14:nvContentPartPr>
            <p14:xfrm>
              <a:off x="4491720" y="3027240"/>
              <a:ext cx="3840120" cy="6264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8BE3FB07-3940-4478-9817-F51A5C7AD2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5880" y="2963880"/>
                <a:ext cx="38714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="" xmlns:a16="http://schemas.microsoft.com/office/drawing/2014/main" id="{A4509D79-BFDC-4627-909A-37E2F9D97801}"/>
                  </a:ext>
                </a:extLst>
              </p14:cNvPr>
              <p14:cNvContentPartPr/>
              <p14:nvPr/>
            </p14:nvContentPartPr>
            <p14:xfrm>
              <a:off x="8599320" y="2991600"/>
              <a:ext cx="1312920" cy="5364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A4509D79-BFDC-4627-909A-37E2F9D978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83480" y="2928240"/>
                <a:ext cx="13442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trada de lápiz 6">
                <a:extLst>
                  <a:ext uri="{FF2B5EF4-FFF2-40B4-BE49-F238E27FC236}">
                    <a16:creationId xmlns="" xmlns:a16="http://schemas.microsoft.com/office/drawing/2014/main" id="{D5715594-97BA-4DB3-9249-C9BEABA11674}"/>
                  </a:ext>
                </a:extLst>
              </p14:cNvPr>
              <p14:cNvContentPartPr/>
              <p14:nvPr/>
            </p14:nvContentPartPr>
            <p14:xfrm>
              <a:off x="2446560" y="3348720"/>
              <a:ext cx="1679400" cy="270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D5715594-97BA-4DB3-9249-C9BEABA116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0720" y="3285360"/>
                <a:ext cx="17107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="" xmlns:a16="http://schemas.microsoft.com/office/drawing/2014/main" id="{9BB9EB55-35B0-4FF4-BB8E-923AB1D7DE7D}"/>
                  </a:ext>
                </a:extLst>
              </p14:cNvPr>
              <p14:cNvContentPartPr/>
              <p14:nvPr/>
            </p14:nvContentPartPr>
            <p14:xfrm>
              <a:off x="4491720" y="3357720"/>
              <a:ext cx="3483000" cy="806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BB9EB55-35B0-4FF4-BB8E-923AB1D7DE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5880" y="3294360"/>
                <a:ext cx="35143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="" xmlns:a16="http://schemas.microsoft.com/office/drawing/2014/main" id="{8B96BD1B-8114-4FE7-86DA-4E73BE7F6FB9}"/>
                  </a:ext>
                </a:extLst>
              </p14:cNvPr>
              <p14:cNvContentPartPr/>
              <p14:nvPr/>
            </p14:nvContentPartPr>
            <p14:xfrm>
              <a:off x="8197560" y="3348720"/>
              <a:ext cx="1821960" cy="450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8B96BD1B-8114-4FE7-86DA-4E73BE7F6F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81720" y="3285360"/>
                <a:ext cx="185328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5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1"/>
    </mc:Choice>
    <mc:Fallback xmlns="">
      <p:transition spd="slow" advTm="2167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726</Words>
  <Application>Microsoft Office PowerPoint</Application>
  <PresentationFormat>Personalizado</PresentationFormat>
  <Paragraphs>181</Paragraphs>
  <Slides>35</Slides>
  <Notes>0</Notes>
  <HiddenSlides>0</HiddenSlides>
  <MMClips>11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35</vt:i4>
      </vt:variant>
    </vt:vector>
  </HeadingPairs>
  <TitlesOfParts>
    <vt:vector size="38" baseType="lpstr">
      <vt:lpstr>Tema de Office</vt:lpstr>
      <vt:lpstr>1_Tema de Office</vt:lpstr>
      <vt:lpstr>2_Tema de Office</vt:lpstr>
      <vt:lpstr>3 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SAY THE PHRASE AND THEN WRITE THE PHRASE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Speak about Britain and the British </vt:lpstr>
      <vt:lpstr>Speak about Britain and the British</vt:lpstr>
      <vt:lpstr>Speak about Britain and the British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A</dc:title>
  <dc:creator>Gladys</dc:creator>
  <cp:lastModifiedBy>gladysmaba@outlook.com</cp:lastModifiedBy>
  <cp:revision>57</cp:revision>
  <dcterms:created xsi:type="dcterms:W3CDTF">2020-03-30T21:01:13Z</dcterms:created>
  <dcterms:modified xsi:type="dcterms:W3CDTF">2024-04-09T19:23:25Z</dcterms:modified>
</cp:coreProperties>
</file>